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2"/>
  </p:normalViewPr>
  <p:slideViewPr>
    <p:cSldViewPr>
      <p:cViewPr varScale="1">
        <p:scale>
          <a:sx n="72" d="100"/>
          <a:sy n="72" d="100"/>
        </p:scale>
        <p:origin x="760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12" Type="http://schemas.openxmlformats.org/officeDocument/2006/relationships/image" Target="../media/image241.png"/><Relationship Id="rId2" Type="http://schemas.openxmlformats.org/officeDocument/2006/relationships/image" Target="../media/image231.png"/><Relationship Id="rId16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5" Type="http://schemas.openxmlformats.org/officeDocument/2006/relationships/image" Target="../media/image234.png"/><Relationship Id="rId15" Type="http://schemas.openxmlformats.org/officeDocument/2006/relationships/image" Target="../media/image244.png"/><Relationship Id="rId10" Type="http://schemas.openxmlformats.org/officeDocument/2006/relationships/image" Target="../media/image239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18" Type="http://schemas.openxmlformats.org/officeDocument/2006/relationships/image" Target="../media/image262.png"/><Relationship Id="rId3" Type="http://schemas.openxmlformats.org/officeDocument/2006/relationships/image" Target="../media/image247.png"/><Relationship Id="rId21" Type="http://schemas.openxmlformats.org/officeDocument/2006/relationships/image" Target="../media/image265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17" Type="http://schemas.openxmlformats.org/officeDocument/2006/relationships/image" Target="../media/image261.png"/><Relationship Id="rId2" Type="http://schemas.openxmlformats.org/officeDocument/2006/relationships/image" Target="../media/image246.png"/><Relationship Id="rId16" Type="http://schemas.openxmlformats.org/officeDocument/2006/relationships/image" Target="../media/image260.png"/><Relationship Id="rId20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24" Type="http://schemas.openxmlformats.org/officeDocument/2006/relationships/image" Target="../media/image245.png"/><Relationship Id="rId5" Type="http://schemas.openxmlformats.org/officeDocument/2006/relationships/image" Target="../media/image249.png"/><Relationship Id="rId15" Type="http://schemas.openxmlformats.org/officeDocument/2006/relationships/image" Target="../media/image259.png"/><Relationship Id="rId23" Type="http://schemas.openxmlformats.org/officeDocument/2006/relationships/image" Target="../media/image267.png"/><Relationship Id="rId10" Type="http://schemas.openxmlformats.org/officeDocument/2006/relationships/image" Target="../media/image254.png"/><Relationship Id="rId19" Type="http://schemas.openxmlformats.org/officeDocument/2006/relationships/image" Target="../media/image263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Relationship Id="rId22" Type="http://schemas.openxmlformats.org/officeDocument/2006/relationships/image" Target="../media/image266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9.png"/><Relationship Id="rId18" Type="http://schemas.openxmlformats.org/officeDocument/2006/relationships/image" Target="../media/image284.png"/><Relationship Id="rId26" Type="http://schemas.openxmlformats.org/officeDocument/2006/relationships/image" Target="../media/image292.png"/><Relationship Id="rId39" Type="http://schemas.openxmlformats.org/officeDocument/2006/relationships/image" Target="../media/image305.png"/><Relationship Id="rId21" Type="http://schemas.openxmlformats.org/officeDocument/2006/relationships/image" Target="../media/image287.png"/><Relationship Id="rId34" Type="http://schemas.openxmlformats.org/officeDocument/2006/relationships/image" Target="../media/image300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17" Type="http://schemas.openxmlformats.org/officeDocument/2006/relationships/image" Target="../media/image283.png"/><Relationship Id="rId25" Type="http://schemas.openxmlformats.org/officeDocument/2006/relationships/image" Target="../media/image291.png"/><Relationship Id="rId33" Type="http://schemas.openxmlformats.org/officeDocument/2006/relationships/image" Target="../media/image299.png"/><Relationship Id="rId38" Type="http://schemas.openxmlformats.org/officeDocument/2006/relationships/image" Target="../media/image304.png"/><Relationship Id="rId2" Type="http://schemas.openxmlformats.org/officeDocument/2006/relationships/image" Target="../media/image268.png"/><Relationship Id="rId16" Type="http://schemas.openxmlformats.org/officeDocument/2006/relationships/image" Target="../media/image282.png"/><Relationship Id="rId20" Type="http://schemas.openxmlformats.org/officeDocument/2006/relationships/image" Target="../media/image286.png"/><Relationship Id="rId29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24" Type="http://schemas.openxmlformats.org/officeDocument/2006/relationships/image" Target="../media/image290.png"/><Relationship Id="rId32" Type="http://schemas.openxmlformats.org/officeDocument/2006/relationships/image" Target="../media/image298.png"/><Relationship Id="rId37" Type="http://schemas.openxmlformats.org/officeDocument/2006/relationships/image" Target="../media/image303.png"/><Relationship Id="rId40" Type="http://schemas.openxmlformats.org/officeDocument/2006/relationships/image" Target="../media/image306.png"/><Relationship Id="rId5" Type="http://schemas.openxmlformats.org/officeDocument/2006/relationships/image" Target="../media/image271.png"/><Relationship Id="rId15" Type="http://schemas.openxmlformats.org/officeDocument/2006/relationships/image" Target="../media/image281.png"/><Relationship Id="rId23" Type="http://schemas.openxmlformats.org/officeDocument/2006/relationships/image" Target="../media/image289.png"/><Relationship Id="rId28" Type="http://schemas.openxmlformats.org/officeDocument/2006/relationships/image" Target="../media/image294.png"/><Relationship Id="rId36" Type="http://schemas.openxmlformats.org/officeDocument/2006/relationships/image" Target="../media/image302.png"/><Relationship Id="rId10" Type="http://schemas.openxmlformats.org/officeDocument/2006/relationships/image" Target="../media/image276.png"/><Relationship Id="rId19" Type="http://schemas.openxmlformats.org/officeDocument/2006/relationships/image" Target="../media/image285.png"/><Relationship Id="rId31" Type="http://schemas.openxmlformats.org/officeDocument/2006/relationships/image" Target="../media/image297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280.png"/><Relationship Id="rId22" Type="http://schemas.openxmlformats.org/officeDocument/2006/relationships/image" Target="../media/image288.png"/><Relationship Id="rId27" Type="http://schemas.openxmlformats.org/officeDocument/2006/relationships/image" Target="../media/image293.png"/><Relationship Id="rId30" Type="http://schemas.openxmlformats.org/officeDocument/2006/relationships/image" Target="../media/image296.png"/><Relationship Id="rId35" Type="http://schemas.openxmlformats.org/officeDocument/2006/relationships/image" Target="../media/image301.png"/><Relationship Id="rId8" Type="http://schemas.openxmlformats.org/officeDocument/2006/relationships/image" Target="../media/image274.png"/><Relationship Id="rId3" Type="http://schemas.openxmlformats.org/officeDocument/2006/relationships/image" Target="../media/image2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7.png"/><Relationship Id="rId18" Type="http://schemas.openxmlformats.org/officeDocument/2006/relationships/image" Target="../media/image322.png"/><Relationship Id="rId3" Type="http://schemas.openxmlformats.org/officeDocument/2006/relationships/image" Target="../media/image307.png"/><Relationship Id="rId21" Type="http://schemas.openxmlformats.org/officeDocument/2006/relationships/image" Target="../media/image325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17" Type="http://schemas.openxmlformats.org/officeDocument/2006/relationships/image" Target="../media/image321.png"/><Relationship Id="rId2" Type="http://schemas.openxmlformats.org/officeDocument/2006/relationships/image" Target="../media/image226.png"/><Relationship Id="rId16" Type="http://schemas.openxmlformats.org/officeDocument/2006/relationships/image" Target="../media/image320.png"/><Relationship Id="rId20" Type="http://schemas.openxmlformats.org/officeDocument/2006/relationships/image" Target="../media/image3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24" Type="http://schemas.openxmlformats.org/officeDocument/2006/relationships/image" Target="../media/image328.png"/><Relationship Id="rId5" Type="http://schemas.openxmlformats.org/officeDocument/2006/relationships/image" Target="../media/image309.png"/><Relationship Id="rId15" Type="http://schemas.openxmlformats.org/officeDocument/2006/relationships/image" Target="../media/image319.png"/><Relationship Id="rId23" Type="http://schemas.openxmlformats.org/officeDocument/2006/relationships/image" Target="../media/image327.png"/><Relationship Id="rId10" Type="http://schemas.openxmlformats.org/officeDocument/2006/relationships/image" Target="../media/image314.png"/><Relationship Id="rId19" Type="http://schemas.openxmlformats.org/officeDocument/2006/relationships/image" Target="../media/image323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Relationship Id="rId14" Type="http://schemas.openxmlformats.org/officeDocument/2006/relationships/image" Target="../media/image318.png"/><Relationship Id="rId22" Type="http://schemas.openxmlformats.org/officeDocument/2006/relationships/image" Target="../media/image3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13" Type="http://schemas.openxmlformats.org/officeDocument/2006/relationships/image" Target="../media/image344.png"/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12" Type="http://schemas.openxmlformats.org/officeDocument/2006/relationships/image" Target="../media/image343.png"/><Relationship Id="rId2" Type="http://schemas.openxmlformats.org/officeDocument/2006/relationships/image" Target="../media/image333.png"/><Relationship Id="rId16" Type="http://schemas.openxmlformats.org/officeDocument/2006/relationships/image" Target="../media/image3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11" Type="http://schemas.openxmlformats.org/officeDocument/2006/relationships/image" Target="../media/image342.png"/><Relationship Id="rId5" Type="http://schemas.openxmlformats.org/officeDocument/2006/relationships/image" Target="../media/image336.png"/><Relationship Id="rId15" Type="http://schemas.openxmlformats.org/officeDocument/2006/relationships/image" Target="../media/image346.png"/><Relationship Id="rId10" Type="http://schemas.openxmlformats.org/officeDocument/2006/relationships/image" Target="../media/image341.png"/><Relationship Id="rId4" Type="http://schemas.openxmlformats.org/officeDocument/2006/relationships/image" Target="../media/image335.png"/><Relationship Id="rId9" Type="http://schemas.openxmlformats.org/officeDocument/2006/relationships/image" Target="../media/image340.png"/><Relationship Id="rId14" Type="http://schemas.openxmlformats.org/officeDocument/2006/relationships/image" Target="../media/image345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9.png"/><Relationship Id="rId18" Type="http://schemas.openxmlformats.org/officeDocument/2006/relationships/image" Target="../media/image364.png"/><Relationship Id="rId26" Type="http://schemas.openxmlformats.org/officeDocument/2006/relationships/image" Target="../media/image372.png"/><Relationship Id="rId39" Type="http://schemas.openxmlformats.org/officeDocument/2006/relationships/image" Target="../media/image385.png"/><Relationship Id="rId21" Type="http://schemas.openxmlformats.org/officeDocument/2006/relationships/image" Target="../media/image367.png"/><Relationship Id="rId34" Type="http://schemas.openxmlformats.org/officeDocument/2006/relationships/image" Target="../media/image380.png"/><Relationship Id="rId42" Type="http://schemas.openxmlformats.org/officeDocument/2006/relationships/image" Target="../media/image388.png"/><Relationship Id="rId7" Type="http://schemas.openxmlformats.org/officeDocument/2006/relationships/image" Target="../media/image353.png"/><Relationship Id="rId2" Type="http://schemas.openxmlformats.org/officeDocument/2006/relationships/image" Target="../media/image348.png"/><Relationship Id="rId16" Type="http://schemas.openxmlformats.org/officeDocument/2006/relationships/image" Target="../media/image362.png"/><Relationship Id="rId20" Type="http://schemas.openxmlformats.org/officeDocument/2006/relationships/image" Target="../media/image366.png"/><Relationship Id="rId29" Type="http://schemas.openxmlformats.org/officeDocument/2006/relationships/image" Target="../media/image375.png"/><Relationship Id="rId41" Type="http://schemas.openxmlformats.org/officeDocument/2006/relationships/image" Target="../media/image3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11" Type="http://schemas.openxmlformats.org/officeDocument/2006/relationships/image" Target="../media/image357.png"/><Relationship Id="rId24" Type="http://schemas.openxmlformats.org/officeDocument/2006/relationships/image" Target="../media/image370.png"/><Relationship Id="rId32" Type="http://schemas.openxmlformats.org/officeDocument/2006/relationships/image" Target="../media/image378.png"/><Relationship Id="rId37" Type="http://schemas.openxmlformats.org/officeDocument/2006/relationships/image" Target="../media/image383.png"/><Relationship Id="rId40" Type="http://schemas.openxmlformats.org/officeDocument/2006/relationships/image" Target="../media/image386.png"/><Relationship Id="rId5" Type="http://schemas.openxmlformats.org/officeDocument/2006/relationships/image" Target="../media/image351.png"/><Relationship Id="rId15" Type="http://schemas.openxmlformats.org/officeDocument/2006/relationships/image" Target="../media/image361.png"/><Relationship Id="rId23" Type="http://schemas.openxmlformats.org/officeDocument/2006/relationships/image" Target="../media/image369.png"/><Relationship Id="rId28" Type="http://schemas.openxmlformats.org/officeDocument/2006/relationships/image" Target="../media/image374.png"/><Relationship Id="rId36" Type="http://schemas.openxmlformats.org/officeDocument/2006/relationships/image" Target="../media/image382.png"/><Relationship Id="rId10" Type="http://schemas.openxmlformats.org/officeDocument/2006/relationships/image" Target="../media/image356.png"/><Relationship Id="rId19" Type="http://schemas.openxmlformats.org/officeDocument/2006/relationships/image" Target="../media/image365.png"/><Relationship Id="rId31" Type="http://schemas.openxmlformats.org/officeDocument/2006/relationships/image" Target="../media/image377.png"/><Relationship Id="rId4" Type="http://schemas.openxmlformats.org/officeDocument/2006/relationships/image" Target="../media/image350.png"/><Relationship Id="rId9" Type="http://schemas.openxmlformats.org/officeDocument/2006/relationships/image" Target="../media/image355.png"/><Relationship Id="rId14" Type="http://schemas.openxmlformats.org/officeDocument/2006/relationships/image" Target="../media/image360.png"/><Relationship Id="rId22" Type="http://schemas.openxmlformats.org/officeDocument/2006/relationships/image" Target="../media/image368.png"/><Relationship Id="rId27" Type="http://schemas.openxmlformats.org/officeDocument/2006/relationships/image" Target="../media/image373.png"/><Relationship Id="rId30" Type="http://schemas.openxmlformats.org/officeDocument/2006/relationships/image" Target="../media/image376.png"/><Relationship Id="rId35" Type="http://schemas.openxmlformats.org/officeDocument/2006/relationships/image" Target="../media/image381.png"/><Relationship Id="rId8" Type="http://schemas.openxmlformats.org/officeDocument/2006/relationships/image" Target="../media/image354.png"/><Relationship Id="rId3" Type="http://schemas.openxmlformats.org/officeDocument/2006/relationships/image" Target="../media/image349.png"/><Relationship Id="rId12" Type="http://schemas.openxmlformats.org/officeDocument/2006/relationships/image" Target="../media/image358.png"/><Relationship Id="rId17" Type="http://schemas.openxmlformats.org/officeDocument/2006/relationships/image" Target="../media/image363.png"/><Relationship Id="rId25" Type="http://schemas.openxmlformats.org/officeDocument/2006/relationships/image" Target="../media/image371.png"/><Relationship Id="rId33" Type="http://schemas.openxmlformats.org/officeDocument/2006/relationships/image" Target="../media/image379.png"/><Relationship Id="rId38" Type="http://schemas.openxmlformats.org/officeDocument/2006/relationships/image" Target="../media/image3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405.png"/><Relationship Id="rId26" Type="http://schemas.openxmlformats.org/officeDocument/2006/relationships/image" Target="../media/image413.png"/><Relationship Id="rId3" Type="http://schemas.openxmlformats.org/officeDocument/2006/relationships/image" Target="../media/image390.png"/><Relationship Id="rId21" Type="http://schemas.openxmlformats.org/officeDocument/2006/relationships/image" Target="../media/image408.png"/><Relationship Id="rId7" Type="http://schemas.openxmlformats.org/officeDocument/2006/relationships/image" Target="../media/image394.png"/><Relationship Id="rId12" Type="http://schemas.openxmlformats.org/officeDocument/2006/relationships/image" Target="../media/image399.png"/><Relationship Id="rId17" Type="http://schemas.openxmlformats.org/officeDocument/2006/relationships/image" Target="../media/image404.png"/><Relationship Id="rId25" Type="http://schemas.openxmlformats.org/officeDocument/2006/relationships/image" Target="../media/image412.png"/><Relationship Id="rId2" Type="http://schemas.openxmlformats.org/officeDocument/2006/relationships/image" Target="../media/image389.png"/><Relationship Id="rId16" Type="http://schemas.openxmlformats.org/officeDocument/2006/relationships/image" Target="../media/image403.png"/><Relationship Id="rId20" Type="http://schemas.openxmlformats.org/officeDocument/2006/relationships/image" Target="../media/image407.png"/><Relationship Id="rId29" Type="http://schemas.openxmlformats.org/officeDocument/2006/relationships/image" Target="../media/image4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11.png"/><Relationship Id="rId32" Type="http://schemas.openxmlformats.org/officeDocument/2006/relationships/image" Target="../media/image419.png"/><Relationship Id="rId5" Type="http://schemas.openxmlformats.org/officeDocument/2006/relationships/image" Target="../media/image392.png"/><Relationship Id="rId15" Type="http://schemas.openxmlformats.org/officeDocument/2006/relationships/image" Target="../media/image402.png"/><Relationship Id="rId23" Type="http://schemas.openxmlformats.org/officeDocument/2006/relationships/image" Target="../media/image410.png"/><Relationship Id="rId28" Type="http://schemas.openxmlformats.org/officeDocument/2006/relationships/image" Target="../media/image415.png"/><Relationship Id="rId10" Type="http://schemas.openxmlformats.org/officeDocument/2006/relationships/image" Target="../media/image397.png"/><Relationship Id="rId19" Type="http://schemas.openxmlformats.org/officeDocument/2006/relationships/image" Target="../media/image406.png"/><Relationship Id="rId31" Type="http://schemas.openxmlformats.org/officeDocument/2006/relationships/image" Target="../media/image418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Relationship Id="rId22" Type="http://schemas.openxmlformats.org/officeDocument/2006/relationships/image" Target="../media/image409.png"/><Relationship Id="rId27" Type="http://schemas.openxmlformats.org/officeDocument/2006/relationships/image" Target="../media/image414.png"/><Relationship Id="rId30" Type="http://schemas.openxmlformats.org/officeDocument/2006/relationships/image" Target="../media/image4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13" Type="http://schemas.openxmlformats.org/officeDocument/2006/relationships/image" Target="../media/image431.png"/><Relationship Id="rId18" Type="http://schemas.openxmlformats.org/officeDocument/2006/relationships/image" Target="../media/image436.png"/><Relationship Id="rId26" Type="http://schemas.openxmlformats.org/officeDocument/2006/relationships/image" Target="../media/image443.png"/><Relationship Id="rId3" Type="http://schemas.openxmlformats.org/officeDocument/2006/relationships/image" Target="../media/image421.png"/><Relationship Id="rId21" Type="http://schemas.openxmlformats.org/officeDocument/2006/relationships/image" Target="../media/image393.png"/><Relationship Id="rId7" Type="http://schemas.openxmlformats.org/officeDocument/2006/relationships/image" Target="../media/image425.png"/><Relationship Id="rId12" Type="http://schemas.openxmlformats.org/officeDocument/2006/relationships/image" Target="../media/image430.png"/><Relationship Id="rId17" Type="http://schemas.openxmlformats.org/officeDocument/2006/relationships/image" Target="../media/image435.png"/><Relationship Id="rId25" Type="http://schemas.openxmlformats.org/officeDocument/2006/relationships/image" Target="../media/image442.png"/><Relationship Id="rId2" Type="http://schemas.openxmlformats.org/officeDocument/2006/relationships/image" Target="../media/image420.png"/><Relationship Id="rId16" Type="http://schemas.openxmlformats.org/officeDocument/2006/relationships/image" Target="../media/image434.png"/><Relationship Id="rId20" Type="http://schemas.openxmlformats.org/officeDocument/2006/relationships/image" Target="../media/image438.png"/><Relationship Id="rId29" Type="http://schemas.openxmlformats.org/officeDocument/2006/relationships/image" Target="../media/image4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4.png"/><Relationship Id="rId11" Type="http://schemas.openxmlformats.org/officeDocument/2006/relationships/image" Target="../media/image429.png"/><Relationship Id="rId24" Type="http://schemas.openxmlformats.org/officeDocument/2006/relationships/image" Target="../media/image441.png"/><Relationship Id="rId32" Type="http://schemas.openxmlformats.org/officeDocument/2006/relationships/image" Target="../media/image449.png"/><Relationship Id="rId5" Type="http://schemas.openxmlformats.org/officeDocument/2006/relationships/image" Target="../media/image423.png"/><Relationship Id="rId15" Type="http://schemas.openxmlformats.org/officeDocument/2006/relationships/image" Target="../media/image433.png"/><Relationship Id="rId23" Type="http://schemas.openxmlformats.org/officeDocument/2006/relationships/image" Target="../media/image440.png"/><Relationship Id="rId28" Type="http://schemas.openxmlformats.org/officeDocument/2006/relationships/image" Target="../media/image445.png"/><Relationship Id="rId10" Type="http://schemas.openxmlformats.org/officeDocument/2006/relationships/image" Target="../media/image428.png"/><Relationship Id="rId19" Type="http://schemas.openxmlformats.org/officeDocument/2006/relationships/image" Target="../media/image437.png"/><Relationship Id="rId31" Type="http://schemas.openxmlformats.org/officeDocument/2006/relationships/image" Target="../media/image448.png"/><Relationship Id="rId4" Type="http://schemas.openxmlformats.org/officeDocument/2006/relationships/image" Target="../media/image422.png"/><Relationship Id="rId9" Type="http://schemas.openxmlformats.org/officeDocument/2006/relationships/image" Target="../media/image427.png"/><Relationship Id="rId14" Type="http://schemas.openxmlformats.org/officeDocument/2006/relationships/image" Target="../media/image432.png"/><Relationship Id="rId22" Type="http://schemas.openxmlformats.org/officeDocument/2006/relationships/image" Target="../media/image439.png"/><Relationship Id="rId27" Type="http://schemas.openxmlformats.org/officeDocument/2006/relationships/image" Target="../media/image444.png"/><Relationship Id="rId30" Type="http://schemas.openxmlformats.org/officeDocument/2006/relationships/image" Target="../media/image4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13" Type="http://schemas.openxmlformats.org/officeDocument/2006/relationships/image" Target="../media/image461.png"/><Relationship Id="rId18" Type="http://schemas.openxmlformats.org/officeDocument/2006/relationships/image" Target="../media/image466.png"/><Relationship Id="rId3" Type="http://schemas.openxmlformats.org/officeDocument/2006/relationships/image" Target="../media/image451.png"/><Relationship Id="rId21" Type="http://schemas.openxmlformats.org/officeDocument/2006/relationships/image" Target="../media/image469.png"/><Relationship Id="rId7" Type="http://schemas.openxmlformats.org/officeDocument/2006/relationships/image" Target="../media/image455.png"/><Relationship Id="rId12" Type="http://schemas.openxmlformats.org/officeDocument/2006/relationships/image" Target="../media/image460.png"/><Relationship Id="rId17" Type="http://schemas.openxmlformats.org/officeDocument/2006/relationships/image" Target="../media/image465.png"/><Relationship Id="rId2" Type="http://schemas.openxmlformats.org/officeDocument/2006/relationships/image" Target="../media/image450.png"/><Relationship Id="rId16" Type="http://schemas.openxmlformats.org/officeDocument/2006/relationships/image" Target="../media/image464.png"/><Relationship Id="rId20" Type="http://schemas.openxmlformats.org/officeDocument/2006/relationships/image" Target="../media/image4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4.png"/><Relationship Id="rId11" Type="http://schemas.openxmlformats.org/officeDocument/2006/relationships/image" Target="../media/image459.png"/><Relationship Id="rId5" Type="http://schemas.openxmlformats.org/officeDocument/2006/relationships/image" Target="../media/image453.png"/><Relationship Id="rId15" Type="http://schemas.openxmlformats.org/officeDocument/2006/relationships/image" Target="../media/image463.png"/><Relationship Id="rId23" Type="http://schemas.openxmlformats.org/officeDocument/2006/relationships/image" Target="../media/image471.png"/><Relationship Id="rId10" Type="http://schemas.openxmlformats.org/officeDocument/2006/relationships/image" Target="../media/image458.png"/><Relationship Id="rId19" Type="http://schemas.openxmlformats.org/officeDocument/2006/relationships/image" Target="../media/image467.png"/><Relationship Id="rId4" Type="http://schemas.openxmlformats.org/officeDocument/2006/relationships/image" Target="../media/image452.png"/><Relationship Id="rId9" Type="http://schemas.openxmlformats.org/officeDocument/2006/relationships/image" Target="../media/image457.png"/><Relationship Id="rId14" Type="http://schemas.openxmlformats.org/officeDocument/2006/relationships/image" Target="../media/image462.png"/><Relationship Id="rId22" Type="http://schemas.openxmlformats.org/officeDocument/2006/relationships/image" Target="../media/image4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13" Type="http://schemas.openxmlformats.org/officeDocument/2006/relationships/image" Target="../media/image483.png"/><Relationship Id="rId18" Type="http://schemas.openxmlformats.org/officeDocument/2006/relationships/image" Target="../media/image488.png"/><Relationship Id="rId26" Type="http://schemas.openxmlformats.org/officeDocument/2006/relationships/image" Target="../media/image496.png"/><Relationship Id="rId3" Type="http://schemas.openxmlformats.org/officeDocument/2006/relationships/image" Target="../media/image473.png"/><Relationship Id="rId21" Type="http://schemas.openxmlformats.org/officeDocument/2006/relationships/image" Target="../media/image491.png"/><Relationship Id="rId7" Type="http://schemas.openxmlformats.org/officeDocument/2006/relationships/image" Target="../media/image477.png"/><Relationship Id="rId12" Type="http://schemas.openxmlformats.org/officeDocument/2006/relationships/image" Target="../media/image482.png"/><Relationship Id="rId17" Type="http://schemas.openxmlformats.org/officeDocument/2006/relationships/image" Target="../media/image487.png"/><Relationship Id="rId25" Type="http://schemas.openxmlformats.org/officeDocument/2006/relationships/image" Target="../media/image495.png"/><Relationship Id="rId2" Type="http://schemas.openxmlformats.org/officeDocument/2006/relationships/image" Target="../media/image472.png"/><Relationship Id="rId16" Type="http://schemas.openxmlformats.org/officeDocument/2006/relationships/image" Target="../media/image486.png"/><Relationship Id="rId20" Type="http://schemas.openxmlformats.org/officeDocument/2006/relationships/image" Target="../media/image4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6.png"/><Relationship Id="rId11" Type="http://schemas.openxmlformats.org/officeDocument/2006/relationships/image" Target="../media/image481.png"/><Relationship Id="rId24" Type="http://schemas.openxmlformats.org/officeDocument/2006/relationships/image" Target="../media/image494.png"/><Relationship Id="rId5" Type="http://schemas.openxmlformats.org/officeDocument/2006/relationships/image" Target="../media/image475.png"/><Relationship Id="rId15" Type="http://schemas.openxmlformats.org/officeDocument/2006/relationships/image" Target="../media/image485.png"/><Relationship Id="rId23" Type="http://schemas.openxmlformats.org/officeDocument/2006/relationships/image" Target="../media/image493.png"/><Relationship Id="rId28" Type="http://schemas.openxmlformats.org/officeDocument/2006/relationships/image" Target="../media/image498.png"/><Relationship Id="rId10" Type="http://schemas.openxmlformats.org/officeDocument/2006/relationships/image" Target="../media/image480.png"/><Relationship Id="rId19" Type="http://schemas.openxmlformats.org/officeDocument/2006/relationships/image" Target="../media/image489.png"/><Relationship Id="rId4" Type="http://schemas.openxmlformats.org/officeDocument/2006/relationships/image" Target="../media/image474.png"/><Relationship Id="rId9" Type="http://schemas.openxmlformats.org/officeDocument/2006/relationships/image" Target="../media/image479.png"/><Relationship Id="rId14" Type="http://schemas.openxmlformats.org/officeDocument/2006/relationships/image" Target="../media/image484.png"/><Relationship Id="rId22" Type="http://schemas.openxmlformats.org/officeDocument/2006/relationships/image" Target="../media/image492.png"/><Relationship Id="rId27" Type="http://schemas.openxmlformats.org/officeDocument/2006/relationships/image" Target="../media/image4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5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70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5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21" Type="http://schemas.openxmlformats.org/officeDocument/2006/relationships/image" Target="../media/image11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.png"/><Relationship Id="rId21" Type="http://schemas.openxmlformats.org/officeDocument/2006/relationships/image" Target="../media/image135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63" Type="http://schemas.openxmlformats.org/officeDocument/2006/relationships/image" Target="../media/image177.png"/><Relationship Id="rId68" Type="http://schemas.openxmlformats.org/officeDocument/2006/relationships/image" Target="../media/image182.png"/><Relationship Id="rId16" Type="http://schemas.openxmlformats.org/officeDocument/2006/relationships/image" Target="../media/image130.png"/><Relationship Id="rId11" Type="http://schemas.openxmlformats.org/officeDocument/2006/relationships/image" Target="../media/image125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53" Type="http://schemas.openxmlformats.org/officeDocument/2006/relationships/image" Target="../media/image167.png"/><Relationship Id="rId58" Type="http://schemas.openxmlformats.org/officeDocument/2006/relationships/image" Target="../media/image172.png"/><Relationship Id="rId74" Type="http://schemas.openxmlformats.org/officeDocument/2006/relationships/image" Target="../media/image188.png"/><Relationship Id="rId79" Type="http://schemas.openxmlformats.org/officeDocument/2006/relationships/image" Target="../media/image193.png"/><Relationship Id="rId5" Type="http://schemas.openxmlformats.org/officeDocument/2006/relationships/image" Target="../media/image119.png"/><Relationship Id="rId61" Type="http://schemas.openxmlformats.org/officeDocument/2006/relationships/image" Target="../media/image175.png"/><Relationship Id="rId82" Type="http://schemas.openxmlformats.org/officeDocument/2006/relationships/image" Target="../media/image196.png"/><Relationship Id="rId19" Type="http://schemas.openxmlformats.org/officeDocument/2006/relationships/image" Target="../media/image13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56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png"/><Relationship Id="rId77" Type="http://schemas.openxmlformats.org/officeDocument/2006/relationships/image" Target="../media/image191.png"/><Relationship Id="rId8" Type="http://schemas.openxmlformats.org/officeDocument/2006/relationships/image" Target="../media/image122.png"/><Relationship Id="rId51" Type="http://schemas.openxmlformats.org/officeDocument/2006/relationships/image" Target="../media/image165.png"/><Relationship Id="rId72" Type="http://schemas.openxmlformats.org/officeDocument/2006/relationships/image" Target="../media/image186.png"/><Relationship Id="rId80" Type="http://schemas.openxmlformats.org/officeDocument/2006/relationships/image" Target="../media/image194.png"/><Relationship Id="rId3" Type="http://schemas.openxmlformats.org/officeDocument/2006/relationships/image" Target="../media/image117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59" Type="http://schemas.openxmlformats.org/officeDocument/2006/relationships/image" Target="../media/image173.png"/><Relationship Id="rId67" Type="http://schemas.openxmlformats.org/officeDocument/2006/relationships/image" Target="../media/image181.png"/><Relationship Id="rId20" Type="http://schemas.openxmlformats.org/officeDocument/2006/relationships/image" Target="../media/image134.png"/><Relationship Id="rId41" Type="http://schemas.openxmlformats.org/officeDocument/2006/relationships/image" Target="../media/image155.png"/><Relationship Id="rId54" Type="http://schemas.openxmlformats.org/officeDocument/2006/relationships/image" Target="../media/image168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Relationship Id="rId57" Type="http://schemas.openxmlformats.org/officeDocument/2006/relationships/image" Target="../media/image171.png"/><Relationship Id="rId10" Type="http://schemas.openxmlformats.org/officeDocument/2006/relationships/image" Target="../media/image124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52" Type="http://schemas.openxmlformats.org/officeDocument/2006/relationships/image" Target="../media/image166.png"/><Relationship Id="rId60" Type="http://schemas.openxmlformats.org/officeDocument/2006/relationships/image" Target="../media/image174.png"/><Relationship Id="rId65" Type="http://schemas.openxmlformats.org/officeDocument/2006/relationships/image" Target="../media/image179.png"/><Relationship Id="rId73" Type="http://schemas.openxmlformats.org/officeDocument/2006/relationships/image" Target="../media/image187.png"/><Relationship Id="rId78" Type="http://schemas.openxmlformats.org/officeDocument/2006/relationships/image" Target="../media/image192.png"/><Relationship Id="rId81" Type="http://schemas.openxmlformats.org/officeDocument/2006/relationships/image" Target="../media/image195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9" Type="http://schemas.openxmlformats.org/officeDocument/2006/relationships/image" Target="../media/image153.png"/><Relationship Id="rId34" Type="http://schemas.openxmlformats.org/officeDocument/2006/relationships/image" Target="../media/image148.png"/><Relationship Id="rId50" Type="http://schemas.openxmlformats.org/officeDocument/2006/relationships/image" Target="../media/image164.png"/><Relationship Id="rId55" Type="http://schemas.openxmlformats.org/officeDocument/2006/relationships/image" Target="../media/image169.png"/><Relationship Id="rId76" Type="http://schemas.openxmlformats.org/officeDocument/2006/relationships/image" Target="../media/image190.png"/><Relationship Id="rId7" Type="http://schemas.openxmlformats.org/officeDocument/2006/relationships/image" Target="../media/image121.png"/><Relationship Id="rId71" Type="http://schemas.openxmlformats.org/officeDocument/2006/relationships/image" Target="../media/image185.png"/><Relationship Id="rId2" Type="http://schemas.openxmlformats.org/officeDocument/2006/relationships/image" Target="../media/image116.png"/><Relationship Id="rId29" Type="http://schemas.openxmlformats.org/officeDocument/2006/relationships/image" Target="../media/image143.png"/><Relationship Id="rId24" Type="http://schemas.openxmlformats.org/officeDocument/2006/relationships/image" Target="../media/image138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66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2" Type="http://schemas.openxmlformats.org/officeDocument/2006/relationships/image" Target="../media/image197.png"/><Relationship Id="rId16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5" Type="http://schemas.openxmlformats.org/officeDocument/2006/relationships/image" Target="../media/image52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3" Type="http://schemas.openxmlformats.org/officeDocument/2006/relationships/image" Target="../media/image212.png"/><Relationship Id="rId21" Type="http://schemas.openxmlformats.org/officeDocument/2006/relationships/image" Target="../media/image230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" Type="http://schemas.openxmlformats.org/officeDocument/2006/relationships/image" Target="../media/image211.png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76190"/>
            <a:ext cx="18285714" cy="3981326"/>
            <a:chOff x="0" y="6476190"/>
            <a:chExt cx="18285714" cy="3981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76190"/>
              <a:ext cx="18285714" cy="3981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35102" y="3066167"/>
            <a:ext cx="9786974" cy="9180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40385" y="5142197"/>
            <a:ext cx="12145329" cy="5285467"/>
            <a:chOff x="3140385" y="5142197"/>
            <a:chExt cx="12145329" cy="52854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0385" y="5142197"/>
              <a:ext cx="12145329" cy="52854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56296" y="1707597"/>
            <a:ext cx="326281" cy="1876040"/>
            <a:chOff x="3056296" y="1707597"/>
            <a:chExt cx="326281" cy="18760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86950" y="1756916"/>
              <a:ext cx="23687" cy="1790476"/>
              <a:chOff x="3086950" y="1756916"/>
              <a:chExt cx="23687" cy="179047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1600000">
                <a:off x="3086950" y="1756916"/>
                <a:ext cx="23687" cy="17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056296" y="1707597"/>
              <a:ext cx="84997" cy="84997"/>
              <a:chOff x="3056296" y="1707597"/>
              <a:chExt cx="84997" cy="8499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3056296" y="1707597"/>
                <a:ext cx="84997" cy="849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62754" y="3511556"/>
              <a:ext cx="72081" cy="72081"/>
              <a:chOff x="3062754" y="3511556"/>
              <a:chExt cx="72081" cy="7208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62754" y="3511556"/>
                <a:ext cx="72081" cy="7208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228842" y="1613577"/>
              <a:ext cx="23687" cy="283783"/>
              <a:chOff x="3228842" y="1613577"/>
              <a:chExt cx="23687" cy="28378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3228842" y="1613577"/>
                <a:ext cx="23687" cy="28378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228842" y="3407821"/>
              <a:ext cx="23687" cy="283783"/>
              <a:chOff x="3228842" y="3407821"/>
              <a:chExt cx="23687" cy="28378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3228842" y="3407821"/>
                <a:ext cx="23687" cy="2837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205789" y="-4171904"/>
            <a:ext cx="26338" cy="11857397"/>
            <a:chOff x="9205789" y="-4171904"/>
            <a:chExt cx="26338" cy="118573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9205789" y="-4171904"/>
              <a:ext cx="26338" cy="118573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45199" y="3505138"/>
            <a:ext cx="84997" cy="84997"/>
            <a:chOff x="15145199" y="3505138"/>
            <a:chExt cx="84997" cy="8499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5145199" y="3505138"/>
              <a:ext cx="84997" cy="849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189431" y="2587457"/>
            <a:ext cx="23687" cy="1943557"/>
            <a:chOff x="14189431" y="2587457"/>
            <a:chExt cx="23687" cy="19435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4189431" y="2587457"/>
              <a:ext cx="23687" cy="19435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177937" y="1748999"/>
            <a:ext cx="23687" cy="1790476"/>
            <a:chOff x="15177937" y="1748999"/>
            <a:chExt cx="23687" cy="179047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15177937" y="1748999"/>
              <a:ext cx="23687" cy="179047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15984" y="1904794"/>
            <a:ext cx="6274339" cy="137027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507735" y="1480109"/>
            <a:ext cx="1097122" cy="1035331"/>
            <a:chOff x="2507735" y="1480109"/>
            <a:chExt cx="1097122" cy="103533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07735" y="1480109"/>
              <a:ext cx="1097122" cy="103533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59876" y="3804066"/>
            <a:ext cx="5888288" cy="52711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401097" y="767113"/>
            <a:ext cx="1801239" cy="2175856"/>
            <a:chOff x="14401097" y="767113"/>
            <a:chExt cx="1801239" cy="217585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01097" y="767113"/>
              <a:ext cx="1801239" cy="21758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002145" y="163545"/>
            <a:ext cx="1284048" cy="1284048"/>
            <a:chOff x="15002145" y="163545"/>
            <a:chExt cx="1284048" cy="12840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800000">
              <a:off x="15002145" y="163545"/>
              <a:ext cx="1284048" cy="1284048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68977" y="2053623"/>
            <a:ext cx="987416" cy="55828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140385" y="5399090"/>
            <a:ext cx="8967204" cy="3852313"/>
            <a:chOff x="3140385" y="5399090"/>
            <a:chExt cx="8967204" cy="385231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40385" y="5399090"/>
              <a:ext cx="8967204" cy="385231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19651" y="6353984"/>
            <a:ext cx="1193224" cy="156596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73658" y="5898826"/>
            <a:ext cx="777504" cy="62746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817437" y="5994078"/>
            <a:ext cx="873200" cy="32900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548526" y="5948447"/>
            <a:ext cx="1083896" cy="72330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576278" y="6567372"/>
            <a:ext cx="1044697" cy="44125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687315" y="6353984"/>
            <a:ext cx="1719052" cy="125745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100927" y="5898823"/>
            <a:ext cx="686276" cy="62746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685117" y="5994084"/>
            <a:ext cx="882724" cy="32900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778161" y="7800337"/>
            <a:ext cx="2292966" cy="125745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048809" y="7345178"/>
            <a:ext cx="828933" cy="627461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75958" y="7440440"/>
            <a:ext cx="856847" cy="367714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692222" y="7796578"/>
            <a:ext cx="1513262" cy="1257452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946247" y="7341426"/>
            <a:ext cx="837504" cy="627461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690028" y="7436684"/>
            <a:ext cx="2000676" cy="36771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624117" y="5142197"/>
            <a:ext cx="288898" cy="145881"/>
            <a:chOff x="11624117" y="5142197"/>
            <a:chExt cx="288898" cy="14588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624117" y="5142197"/>
              <a:ext cx="288898" cy="14588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034920" y="4933333"/>
            <a:ext cx="12285714" cy="6409711"/>
            <a:chOff x="3034920" y="4933333"/>
            <a:chExt cx="12285714" cy="640971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034920" y="4933333"/>
              <a:ext cx="12285714" cy="640971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023163" y="4967723"/>
            <a:ext cx="12291123" cy="5280270"/>
            <a:chOff x="3023163" y="4967723"/>
            <a:chExt cx="12291123" cy="528027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023163" y="4967723"/>
              <a:ext cx="12291123" cy="5280270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695566" y="6276575"/>
            <a:ext cx="1640232" cy="2146432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5673051" y="5652698"/>
            <a:ext cx="1068495" cy="870980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692530" y="5783258"/>
            <a:ext cx="1192939" cy="443891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582591" y="5720713"/>
            <a:ext cx="1459175" cy="978803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3620630" y="6569059"/>
            <a:ext cx="1444570" cy="509808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626201" y="6276573"/>
            <a:ext cx="2361423" cy="1723566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9822454" y="5652695"/>
            <a:ext cx="941629" cy="870980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623189" y="5783266"/>
            <a:ext cx="1211986" cy="453415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6638696" y="8259053"/>
            <a:ext cx="3149442" cy="1723566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5638991" y="7635178"/>
            <a:ext cx="1137067" cy="870980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6635677" y="7765751"/>
            <a:ext cx="1211986" cy="453405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0632927" y="8253900"/>
            <a:ext cx="2078899" cy="1723566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9610438" y="7630035"/>
            <a:ext cx="1154209" cy="870980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0629920" y="7760602"/>
            <a:ext cx="2798643" cy="44389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4613507" y="4053702"/>
            <a:ext cx="395985" cy="199955"/>
            <a:chOff x="14613507" y="4053702"/>
            <a:chExt cx="395985" cy="199955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4613507" y="4053702"/>
              <a:ext cx="395985" cy="1999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57225" y="2255618"/>
            <a:ext cx="1108390" cy="1385483"/>
            <a:chOff x="9557225" y="2255618"/>
            <a:chExt cx="1108390" cy="1385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57225" y="2255618"/>
              <a:ext cx="1108390" cy="1385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88767" y="2255618"/>
            <a:ext cx="1108390" cy="1385483"/>
            <a:chOff x="3288767" y="2255618"/>
            <a:chExt cx="1108390" cy="13854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8767" y="2255618"/>
              <a:ext cx="1108390" cy="13854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776" y="1989862"/>
            <a:ext cx="13670040" cy="48349"/>
            <a:chOff x="61776" y="1989862"/>
            <a:chExt cx="13670040" cy="483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1776" y="1989862"/>
              <a:ext cx="13670040" cy="48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55485" y="4120311"/>
            <a:ext cx="682621" cy="669871"/>
            <a:chOff x="6555485" y="4120311"/>
            <a:chExt cx="682621" cy="6698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5485" y="4120311"/>
              <a:ext cx="682621" cy="6698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20014" y="2429459"/>
            <a:ext cx="4382812" cy="4382812"/>
            <a:chOff x="7920014" y="2429459"/>
            <a:chExt cx="4382812" cy="43828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0014" y="2429459"/>
              <a:ext cx="4382812" cy="438281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10154" y="2991582"/>
            <a:ext cx="2144880" cy="7132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05494" y="3716521"/>
            <a:ext cx="3211852" cy="30835"/>
            <a:chOff x="8505494" y="3716521"/>
            <a:chExt cx="3211852" cy="308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5494" y="3716521"/>
              <a:ext cx="3211852" cy="308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51556" y="2427641"/>
            <a:ext cx="4382812" cy="4382812"/>
            <a:chOff x="1651556" y="2427641"/>
            <a:chExt cx="4382812" cy="43828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556" y="2427641"/>
              <a:ext cx="4382812" cy="438281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41697" y="2991582"/>
            <a:ext cx="2135356" cy="71324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58592" y="4455230"/>
            <a:ext cx="2363882" cy="17569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237036" y="3716521"/>
            <a:ext cx="3211852" cy="30835"/>
            <a:chOff x="2237036" y="3716521"/>
            <a:chExt cx="3211852" cy="308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37036" y="3716521"/>
              <a:ext cx="3211852" cy="308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70040" y="0"/>
            <a:ext cx="4615675" cy="10359103"/>
            <a:chOff x="13670040" y="0"/>
            <a:chExt cx="4615675" cy="103591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70040" y="0"/>
              <a:ext cx="4615675" cy="103591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8232181"/>
            <a:ext cx="13670040" cy="48349"/>
            <a:chOff x="0" y="8232181"/>
            <a:chExt cx="13670040" cy="4834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8232181"/>
              <a:ext cx="13670040" cy="4834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1296" y="8575087"/>
            <a:ext cx="9577205" cy="134848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55064" y="3918105"/>
            <a:ext cx="2044443" cy="49715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67620" y="4455230"/>
            <a:ext cx="2373405" cy="175692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23521" y="3880009"/>
            <a:ext cx="2044443" cy="49715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7026" y="6931093"/>
            <a:ext cx="6505822" cy="129538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8828" y="823785"/>
            <a:ext cx="11835602" cy="99795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4065" y="212357"/>
            <a:ext cx="2340890" cy="7289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39658" y="-611406"/>
            <a:ext cx="11805852" cy="11644784"/>
            <a:chOff x="9339658" y="-611406"/>
            <a:chExt cx="11805852" cy="116447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9658" y="-611406"/>
              <a:ext cx="11805852" cy="116447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84194" y="4611186"/>
            <a:ext cx="9231853" cy="7036493"/>
            <a:chOff x="14584194" y="4611186"/>
            <a:chExt cx="9231853" cy="70364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84194" y="4611186"/>
              <a:ext cx="9231853" cy="70364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92894" y="1994689"/>
            <a:ext cx="1394423" cy="7020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5192" y="2759811"/>
            <a:ext cx="4093910" cy="40248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516" y="2251399"/>
            <a:ext cx="2738160" cy="16279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28665" y="2145710"/>
            <a:ext cx="17225" cy="526885"/>
            <a:chOff x="3228665" y="2145710"/>
            <a:chExt cx="17225" cy="5268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1600000">
              <a:off x="3228665" y="2145710"/>
              <a:ext cx="17225" cy="5268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54436" y="2565616"/>
            <a:ext cx="146856" cy="146856"/>
            <a:chOff x="3154436" y="2565616"/>
            <a:chExt cx="146856" cy="1468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4436" y="2565616"/>
              <a:ext cx="146856" cy="1468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19295" y="3237700"/>
            <a:ext cx="17225" cy="1506040"/>
            <a:chOff x="3319295" y="3237700"/>
            <a:chExt cx="17225" cy="1506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319295" y="3237700"/>
              <a:ext cx="17225" cy="15060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97744" y="820033"/>
            <a:ext cx="17225" cy="2668578"/>
            <a:chOff x="1897744" y="820033"/>
            <a:chExt cx="17225" cy="26685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897744" y="820033"/>
              <a:ext cx="17225" cy="26685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2961" y="2127971"/>
            <a:ext cx="48836" cy="48836"/>
            <a:chOff x="542961" y="2127971"/>
            <a:chExt cx="48836" cy="488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961" y="2127971"/>
              <a:ext cx="48836" cy="488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9190" y="2145710"/>
            <a:ext cx="17225" cy="1843323"/>
            <a:chOff x="559190" y="2145710"/>
            <a:chExt cx="17225" cy="18433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1600000">
              <a:off x="559190" y="2145710"/>
              <a:ext cx="17225" cy="18433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0844" y="3780453"/>
            <a:ext cx="16999" cy="420307"/>
            <a:chOff x="760844" y="3780453"/>
            <a:chExt cx="16999" cy="42030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760844" y="3780453"/>
              <a:ext cx="16999" cy="4203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08629" y="3900549"/>
            <a:ext cx="360454" cy="182013"/>
            <a:chOff x="4108629" y="3900549"/>
            <a:chExt cx="360454" cy="1820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08629" y="3900549"/>
              <a:ext cx="360454" cy="18201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92897" y="6860412"/>
            <a:ext cx="2668747" cy="70200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9512" y="7459206"/>
            <a:ext cx="3272627" cy="94797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228665" y="7011437"/>
            <a:ext cx="17225" cy="526885"/>
            <a:chOff x="3228665" y="7011437"/>
            <a:chExt cx="17225" cy="52688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1600000">
              <a:off x="3228665" y="7011437"/>
              <a:ext cx="17225" cy="5268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54436" y="7431343"/>
            <a:ext cx="146856" cy="146856"/>
            <a:chOff x="3154436" y="7431343"/>
            <a:chExt cx="146856" cy="14685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4436" y="7431343"/>
              <a:ext cx="146856" cy="1468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19295" y="8103427"/>
            <a:ext cx="17225" cy="1506040"/>
            <a:chOff x="3319295" y="8103427"/>
            <a:chExt cx="17225" cy="15060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319295" y="8103427"/>
              <a:ext cx="17225" cy="15060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97744" y="5685760"/>
            <a:ext cx="17225" cy="2668578"/>
            <a:chOff x="1897744" y="5685760"/>
            <a:chExt cx="17225" cy="266857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897744" y="5685760"/>
              <a:ext cx="17225" cy="26685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42961" y="6993698"/>
            <a:ext cx="48836" cy="48836"/>
            <a:chOff x="542961" y="6993698"/>
            <a:chExt cx="48836" cy="4883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961" y="6993698"/>
              <a:ext cx="48836" cy="488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59190" y="7011437"/>
            <a:ext cx="17225" cy="1843323"/>
            <a:chOff x="559190" y="7011437"/>
            <a:chExt cx="17225" cy="184332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1600000">
              <a:off x="559190" y="7011437"/>
              <a:ext cx="17225" cy="184332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60844" y="8646180"/>
            <a:ext cx="16999" cy="420307"/>
            <a:chOff x="760844" y="8646180"/>
            <a:chExt cx="16999" cy="42030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760844" y="8646180"/>
              <a:ext cx="16999" cy="42030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108629" y="8766276"/>
            <a:ext cx="360454" cy="182013"/>
            <a:chOff x="4108629" y="8766276"/>
            <a:chExt cx="360454" cy="18201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08629" y="8766276"/>
              <a:ext cx="360454" cy="18201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884865" y="8461334"/>
            <a:ext cx="374776" cy="374776"/>
            <a:chOff x="14884865" y="8461334"/>
            <a:chExt cx="374776" cy="37477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84865" y="8461334"/>
              <a:ext cx="374776" cy="37477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880603" y="5872254"/>
            <a:ext cx="5590187" cy="2104479"/>
            <a:chOff x="9880603" y="5872254"/>
            <a:chExt cx="5590187" cy="210447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4220000">
              <a:off x="9880603" y="5872254"/>
              <a:ext cx="5590187" cy="210447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843360" y="8188231"/>
            <a:ext cx="546205" cy="546205"/>
            <a:chOff x="15843360" y="8188231"/>
            <a:chExt cx="546205" cy="54620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843360" y="8188231"/>
              <a:ext cx="546205" cy="54620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995867" y="283102"/>
            <a:ext cx="5652490" cy="3758305"/>
            <a:chOff x="9995867" y="283102"/>
            <a:chExt cx="5652490" cy="375830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95867" y="283102"/>
              <a:ext cx="5652490" cy="375830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890479" y="1142402"/>
            <a:ext cx="659767" cy="2418135"/>
            <a:chOff x="10890479" y="1142402"/>
            <a:chExt cx="659767" cy="241813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90479" y="1142402"/>
              <a:ext cx="659767" cy="241813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696379" y="7583227"/>
            <a:ext cx="546205" cy="546205"/>
            <a:chOff x="14696379" y="7583227"/>
            <a:chExt cx="546205" cy="54620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696379" y="7583227"/>
              <a:ext cx="546205" cy="5462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297156" y="8563007"/>
            <a:ext cx="546205" cy="546205"/>
            <a:chOff x="15297156" y="8563007"/>
            <a:chExt cx="546205" cy="54620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97156" y="8563007"/>
              <a:ext cx="546205" cy="54620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5382625" y="8061202"/>
            <a:ext cx="546205" cy="546205"/>
            <a:chOff x="15382625" y="8061202"/>
            <a:chExt cx="546205" cy="546205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382625" y="8061202"/>
              <a:ext cx="546205" cy="54620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242583" y="7443991"/>
            <a:ext cx="546205" cy="546205"/>
            <a:chOff x="15242583" y="7443991"/>
            <a:chExt cx="546205" cy="546205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42583" y="7443991"/>
              <a:ext cx="546205" cy="546205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839668" y="7635058"/>
            <a:ext cx="4093910" cy="1856805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38828" y="823785"/>
            <a:ext cx="6368126" cy="911593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63589" y="212357"/>
            <a:ext cx="2340890" cy="7289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423525"/>
            <a:ext cx="18339364" cy="7022894"/>
            <a:chOff x="0" y="3423525"/>
            <a:chExt cx="18339364" cy="7022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3423525"/>
              <a:ext cx="18339364" cy="70228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6329" y="4771657"/>
            <a:ext cx="4311409" cy="730496"/>
            <a:chOff x="1386329" y="4771657"/>
            <a:chExt cx="4311409" cy="7304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6329" y="4771657"/>
              <a:ext cx="4311409" cy="7304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396" y="1139242"/>
            <a:ext cx="4264716" cy="9720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40316" y="5788908"/>
            <a:ext cx="576868" cy="96653"/>
            <a:chOff x="2840316" y="5788908"/>
            <a:chExt cx="576868" cy="966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840316" y="5788908"/>
              <a:ext cx="576868" cy="966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97911" y="5751857"/>
            <a:ext cx="576868" cy="96653"/>
            <a:chOff x="15197911" y="5751857"/>
            <a:chExt cx="576868" cy="966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5197911" y="5751857"/>
              <a:ext cx="576868" cy="966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03684" y="4403936"/>
            <a:ext cx="514947" cy="96653"/>
            <a:chOff x="8603684" y="4403936"/>
            <a:chExt cx="514947" cy="966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603684" y="4403936"/>
              <a:ext cx="514947" cy="966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13892" y="4817144"/>
            <a:ext cx="2911280" cy="6882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03678" y="4777609"/>
            <a:ext cx="4311409" cy="730496"/>
            <a:chOff x="7203678" y="4777609"/>
            <a:chExt cx="4311409" cy="7304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3678" y="4777609"/>
              <a:ext cx="4311409" cy="73049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0469" y="4817144"/>
            <a:ext cx="2402947" cy="6787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111274" y="4771657"/>
            <a:ext cx="4311409" cy="730496"/>
            <a:chOff x="13111274" y="4771657"/>
            <a:chExt cx="4311409" cy="7304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11274" y="4771657"/>
              <a:ext cx="4311409" cy="73049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75145" y="4826741"/>
            <a:ext cx="3692032" cy="68824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45363" y="5945892"/>
            <a:ext cx="5170415" cy="9631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69023" y="1417468"/>
            <a:ext cx="3501034" cy="142405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49906" y="907856"/>
            <a:ext cx="5873871" cy="21973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4735" y="5990476"/>
            <a:ext cx="2187903" cy="4018876"/>
            <a:chOff x="534735" y="5990476"/>
            <a:chExt cx="2187903" cy="401887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4735" y="5990476"/>
              <a:ext cx="2187903" cy="40188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1969" y="6418684"/>
            <a:ext cx="1830833" cy="3087026"/>
            <a:chOff x="751969" y="6418684"/>
            <a:chExt cx="1830833" cy="308702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1969" y="6418684"/>
              <a:ext cx="1830833" cy="308702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18163" y="7167011"/>
            <a:ext cx="3896758" cy="26444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899235" y="6869715"/>
            <a:ext cx="2331281" cy="877633"/>
            <a:chOff x="1899235" y="6869715"/>
            <a:chExt cx="2331281" cy="8776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">
              <a:off x="1899235" y="6869715"/>
              <a:ext cx="2331281" cy="8776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67386" y="7717654"/>
            <a:ext cx="446794" cy="564519"/>
            <a:chOff x="1667386" y="7717654"/>
            <a:chExt cx="446794" cy="56451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67386" y="7717654"/>
              <a:ext cx="446794" cy="5645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561751" y="1864500"/>
            <a:ext cx="158160" cy="158160"/>
            <a:chOff x="4561751" y="1864500"/>
            <a:chExt cx="158160" cy="15816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4561751" y="1864500"/>
              <a:ext cx="158160" cy="1581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355430" y="272804"/>
            <a:ext cx="1865945" cy="3427484"/>
            <a:chOff x="4355430" y="272804"/>
            <a:chExt cx="1865945" cy="342748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55430" y="272804"/>
              <a:ext cx="1865945" cy="342748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46683" y="1249827"/>
            <a:ext cx="1260701" cy="26000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574356" y="1986546"/>
            <a:ext cx="1428093" cy="1180319"/>
            <a:chOff x="4574356" y="1986546"/>
            <a:chExt cx="1428093" cy="11803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74356" y="1986546"/>
              <a:ext cx="1428093" cy="11803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566025" y="1340440"/>
            <a:ext cx="1444754" cy="396068"/>
            <a:chOff x="4566025" y="1340440"/>
            <a:chExt cx="1444754" cy="39606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66025" y="1340440"/>
              <a:ext cx="1444754" cy="39606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668070" y="1312080"/>
            <a:ext cx="1081146" cy="47112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520523" y="262736"/>
            <a:ext cx="1894910" cy="3480687"/>
            <a:chOff x="6520523" y="262736"/>
            <a:chExt cx="1894910" cy="348068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20523" y="262736"/>
              <a:ext cx="1894910" cy="3480687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714737" y="1514545"/>
            <a:ext cx="1278242" cy="26374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800612" y="859193"/>
            <a:ext cx="1119102" cy="22806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982841" y="1333015"/>
            <a:ext cx="1273439" cy="267750"/>
            <a:chOff x="6982841" y="1333015"/>
            <a:chExt cx="1273439" cy="26775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82841" y="1333015"/>
              <a:ext cx="1273439" cy="267750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081553" y="1328246"/>
            <a:ext cx="856242" cy="28413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642773" y="1245458"/>
            <a:ext cx="498179" cy="498179"/>
            <a:chOff x="6642773" y="1245458"/>
            <a:chExt cx="498179" cy="49817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642773" y="1245458"/>
              <a:ext cx="498179" cy="49817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954623" y="1909915"/>
            <a:ext cx="1273439" cy="267750"/>
            <a:chOff x="6954623" y="1909915"/>
            <a:chExt cx="1273439" cy="26775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54623" y="1909915"/>
              <a:ext cx="1273439" cy="267750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053335" y="1905146"/>
            <a:ext cx="856242" cy="28413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6642773" y="1779762"/>
            <a:ext cx="425126" cy="487339"/>
            <a:chOff x="6642773" y="1779762"/>
            <a:chExt cx="425126" cy="487339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642773" y="1779762"/>
              <a:ext cx="425126" cy="48733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976122" y="2466603"/>
            <a:ext cx="1273439" cy="267750"/>
            <a:chOff x="6976122" y="2466603"/>
            <a:chExt cx="1273439" cy="26775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76122" y="2466603"/>
              <a:ext cx="1273439" cy="267750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074833" y="2461834"/>
            <a:ext cx="856242" cy="284138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6683985" y="2340953"/>
            <a:ext cx="429921" cy="486759"/>
            <a:chOff x="6683985" y="2340953"/>
            <a:chExt cx="429921" cy="48675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683985" y="2340953"/>
              <a:ext cx="429921" cy="48675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954623" y="3009073"/>
            <a:ext cx="1273439" cy="267750"/>
            <a:chOff x="6954623" y="3009073"/>
            <a:chExt cx="1273439" cy="267750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54623" y="3009073"/>
              <a:ext cx="1273439" cy="267750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053335" y="3004304"/>
            <a:ext cx="856242" cy="284138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637408" y="2877594"/>
            <a:ext cx="556362" cy="545930"/>
            <a:chOff x="6637408" y="2877594"/>
            <a:chExt cx="556362" cy="545930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637408" y="2877594"/>
              <a:ext cx="556362" cy="54593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506802" y="6217799"/>
            <a:ext cx="3504666" cy="3485246"/>
            <a:chOff x="14506802" y="6217799"/>
            <a:chExt cx="3504666" cy="3485246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506802" y="6217799"/>
              <a:ext cx="3504666" cy="3485246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215239" y="6344581"/>
            <a:ext cx="5063453" cy="1769882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156156" y="8240270"/>
            <a:ext cx="5175139" cy="1350567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728214" y="4860344"/>
            <a:ext cx="434265" cy="565026"/>
            <a:chOff x="728214" y="4860344"/>
            <a:chExt cx="434265" cy="565026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8214" y="4860344"/>
              <a:ext cx="434265" cy="56502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6600896" y="4894045"/>
            <a:ext cx="466508" cy="466527"/>
            <a:chOff x="6600896" y="4894045"/>
            <a:chExt cx="466508" cy="466527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600896" y="4894045"/>
              <a:ext cx="466508" cy="46652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2408958" y="4841209"/>
            <a:ext cx="550452" cy="603296"/>
            <a:chOff x="12408958" y="4841209"/>
            <a:chExt cx="550452" cy="603296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408958" y="4841209"/>
              <a:ext cx="550452" cy="60329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807702" y="8185107"/>
            <a:ext cx="4201181" cy="21429"/>
            <a:chOff x="6807702" y="8185107"/>
            <a:chExt cx="4201181" cy="21429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5400000">
              <a:off x="6807702" y="8185107"/>
              <a:ext cx="4201181" cy="21429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214776" y="555908"/>
            <a:ext cx="2337128" cy="6838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4" y="0"/>
            <a:ext cx="18285714" cy="1979523"/>
            <a:chOff x="9524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11252" y="4523695"/>
            <a:ext cx="38095" cy="1238095"/>
            <a:chOff x="3311252" y="4523695"/>
            <a:chExt cx="38095" cy="1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1252" y="4523695"/>
              <a:ext cx="38095" cy="1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96088" y="4518430"/>
            <a:ext cx="38095" cy="1238095"/>
            <a:chOff x="7196088" y="4518430"/>
            <a:chExt cx="38095" cy="1238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6088" y="4518430"/>
              <a:ext cx="38095" cy="12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80444" y="4469510"/>
            <a:ext cx="38095" cy="1238095"/>
            <a:chOff x="11080444" y="4469510"/>
            <a:chExt cx="38095" cy="1238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80444" y="4469510"/>
              <a:ext cx="38095" cy="12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47111" y="4469510"/>
            <a:ext cx="38095" cy="1238095"/>
            <a:chOff x="14947111" y="4469510"/>
            <a:chExt cx="38095" cy="12380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47111" y="4469510"/>
              <a:ext cx="38095" cy="1238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93842" y="2502639"/>
            <a:ext cx="2672915" cy="2672915"/>
            <a:chOff x="1993842" y="2502639"/>
            <a:chExt cx="2672915" cy="26729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3842" y="2502639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44699" y="2753495"/>
            <a:ext cx="2171203" cy="2171203"/>
            <a:chOff x="2244699" y="2753495"/>
            <a:chExt cx="2171203" cy="21712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4699" y="2753495"/>
              <a:ext cx="2171203" cy="217120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79344" y="3419468"/>
            <a:ext cx="1205986" cy="9600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878678" y="2502639"/>
            <a:ext cx="2672915" cy="2672915"/>
            <a:chOff x="5878678" y="2502639"/>
            <a:chExt cx="2672915" cy="26729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78678" y="2502639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29535" y="2753495"/>
            <a:ext cx="2171203" cy="2171203"/>
            <a:chOff x="6129535" y="2753495"/>
            <a:chExt cx="2171203" cy="21712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9535" y="2753495"/>
              <a:ext cx="2171203" cy="217120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64182" y="3419468"/>
            <a:ext cx="1376777" cy="9600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763034" y="2502639"/>
            <a:ext cx="2672915" cy="2672915"/>
            <a:chOff x="9763034" y="2502639"/>
            <a:chExt cx="2672915" cy="267291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63034" y="2502639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13890" y="2753495"/>
            <a:ext cx="2171203" cy="2171203"/>
            <a:chOff x="10013890" y="2753495"/>
            <a:chExt cx="2171203" cy="217120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13890" y="2753495"/>
              <a:ext cx="2171203" cy="217120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50096" y="3419468"/>
            <a:ext cx="1665605" cy="96008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629701" y="2474086"/>
            <a:ext cx="2672915" cy="2672915"/>
            <a:chOff x="13629701" y="2474086"/>
            <a:chExt cx="2672915" cy="267291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29701" y="2474086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880557" y="2724942"/>
            <a:ext cx="2171203" cy="2171203"/>
            <a:chOff x="13880557" y="2724942"/>
            <a:chExt cx="2171203" cy="217120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80557" y="2724942"/>
              <a:ext cx="2171203" cy="217120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16763" y="3419468"/>
            <a:ext cx="1838129" cy="96008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23580" y="6161825"/>
            <a:ext cx="2489919" cy="141988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7249" y="7659351"/>
            <a:ext cx="2445053" cy="217025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44752" y="6161825"/>
            <a:ext cx="3402271" cy="101250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63061" y="7642544"/>
            <a:ext cx="3350967" cy="134049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56552" y="6178632"/>
            <a:ext cx="3458147" cy="101250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66477" y="7603325"/>
            <a:ext cx="2745120" cy="217025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52192" y="6161849"/>
            <a:ext cx="2545900" cy="141988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49906" y="7603323"/>
            <a:ext cx="2830520" cy="217025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994388" y="3716997"/>
            <a:ext cx="578997" cy="244199"/>
            <a:chOff x="4994388" y="3716997"/>
            <a:chExt cx="578997" cy="24419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94388" y="3716997"/>
              <a:ext cx="578997" cy="2441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971429" y="3686521"/>
            <a:ext cx="578997" cy="244199"/>
            <a:chOff x="8971429" y="3686521"/>
            <a:chExt cx="578997" cy="24419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71429" y="3686521"/>
              <a:ext cx="578997" cy="2441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815028" y="3716997"/>
            <a:ext cx="578997" cy="244199"/>
            <a:chOff x="12815028" y="3716997"/>
            <a:chExt cx="578997" cy="24419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15028" y="3716997"/>
              <a:ext cx="578997" cy="2441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0" y="5707605"/>
            <a:ext cx="18285714" cy="38095"/>
            <a:chOff x="0" y="5707605"/>
            <a:chExt cx="18285714" cy="3809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0" y="5707605"/>
              <a:ext cx="18285714" cy="38095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38827" y="823785"/>
            <a:ext cx="7481936" cy="99966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54065" y="212357"/>
            <a:ext cx="2341137" cy="7286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22923" y="8698509"/>
            <a:ext cx="902194" cy="16090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19711" y="2419048"/>
            <a:ext cx="18815645" cy="8055448"/>
            <a:chOff x="-319711" y="2419048"/>
            <a:chExt cx="18815645" cy="80554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19711" y="2419048"/>
              <a:ext cx="18815645" cy="80554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4065" y="212357"/>
            <a:ext cx="2340890" cy="7289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828" y="823785"/>
            <a:ext cx="7481745" cy="9979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94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695" y="4290900"/>
            <a:ext cx="18447104" cy="5994814"/>
            <a:chOff x="-80695" y="4290900"/>
            <a:chExt cx="18447104" cy="59948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95" y="4290900"/>
              <a:ext cx="18447104" cy="59948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0823" y="4348043"/>
            <a:ext cx="17326306" cy="5846657"/>
            <a:chOff x="570823" y="4348043"/>
            <a:chExt cx="17326306" cy="58466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70823" y="4366129"/>
              <a:ext cx="3376513" cy="5826667"/>
              <a:chOff x="570823" y="4366129"/>
              <a:chExt cx="3376513" cy="582666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70823" y="4366129"/>
                <a:ext cx="3376513" cy="582666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947336" y="4357086"/>
              <a:ext cx="4255742" cy="5826667"/>
              <a:chOff x="3947336" y="4357086"/>
              <a:chExt cx="4255742" cy="582666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47336" y="4357086"/>
                <a:ext cx="4255742" cy="58266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194036" y="4348043"/>
              <a:ext cx="3605748" cy="5826667"/>
              <a:chOff x="8194036" y="4348043"/>
              <a:chExt cx="3605748" cy="58266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94036" y="4348043"/>
                <a:ext cx="3605748" cy="582666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591796" y="4357086"/>
              <a:ext cx="3609040" cy="5826667"/>
              <a:chOff x="11591796" y="4357086"/>
              <a:chExt cx="3609040" cy="58266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591796" y="4357086"/>
                <a:ext cx="3609040" cy="582666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001891" y="4364476"/>
              <a:ext cx="2889209" cy="5801191"/>
              <a:chOff x="15001891" y="4364476"/>
              <a:chExt cx="2889209" cy="580119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001891" y="4364476"/>
                <a:ext cx="2889209" cy="5801191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8828" y="823785"/>
            <a:ext cx="13633040" cy="94284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4065" y="212357"/>
            <a:ext cx="2337080" cy="68157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64641" y="2161159"/>
            <a:ext cx="3330110" cy="1615383"/>
            <a:chOff x="9464641" y="2161159"/>
            <a:chExt cx="3330110" cy="16153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64641" y="2161159"/>
              <a:ext cx="3330110" cy="16153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90964" y="2161159"/>
            <a:ext cx="3330110" cy="1615383"/>
            <a:chOff x="5490964" y="2161159"/>
            <a:chExt cx="3330110" cy="161538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0964" y="2161159"/>
              <a:ext cx="3330110" cy="16153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12363" y="2480380"/>
            <a:ext cx="2246963" cy="889949"/>
            <a:chOff x="10112363" y="2480380"/>
            <a:chExt cx="2246963" cy="8899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12363" y="2480380"/>
              <a:ext cx="2246963" cy="8899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54649" y="2422989"/>
            <a:ext cx="1202740" cy="1091723"/>
            <a:chOff x="6554649" y="2422989"/>
            <a:chExt cx="1202740" cy="109172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54649" y="2422989"/>
              <a:ext cx="1202740" cy="109172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1208" y="2926947"/>
            <a:ext cx="4475024" cy="92015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10477" y="2926944"/>
            <a:ext cx="3377672" cy="91063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03555" y="2109732"/>
            <a:ext cx="3400338" cy="66399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9779" y="2109732"/>
            <a:ext cx="3770347" cy="6639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68296" y="439274"/>
            <a:ext cx="2475260" cy="2143763"/>
            <a:chOff x="14668296" y="439274"/>
            <a:chExt cx="2475260" cy="21437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8296" y="439274"/>
              <a:ext cx="2475260" cy="21437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61180" y="439274"/>
            <a:ext cx="2475260" cy="2143763"/>
            <a:chOff x="11361180" y="439274"/>
            <a:chExt cx="2475260" cy="21437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61180" y="439274"/>
              <a:ext cx="2475260" cy="21437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5694" y="2873024"/>
            <a:ext cx="7503990" cy="6793868"/>
            <a:chOff x="765694" y="2873024"/>
            <a:chExt cx="7503990" cy="67938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694" y="2873024"/>
              <a:ext cx="7503990" cy="67938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6077" y="2275051"/>
            <a:ext cx="7503224" cy="615972"/>
            <a:chOff x="766077" y="2275051"/>
            <a:chExt cx="7503224" cy="6159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077" y="2275051"/>
              <a:ext cx="7503224" cy="6159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28680" y="2383030"/>
            <a:ext cx="2922090" cy="4945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92901" y="2730531"/>
            <a:ext cx="6728615" cy="552381"/>
            <a:chOff x="9992901" y="2730531"/>
            <a:chExt cx="6728615" cy="5523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92901" y="2730531"/>
              <a:ext cx="6728615" cy="55238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37372" y="2803553"/>
            <a:ext cx="4066663" cy="4415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17261" y="3699504"/>
            <a:ext cx="5601975" cy="7543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957023" y="1316548"/>
            <a:ext cx="593119" cy="631286"/>
            <a:chOff x="13957023" y="1316548"/>
            <a:chExt cx="593119" cy="631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57023" y="1316548"/>
              <a:ext cx="593119" cy="631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63165" y="4851495"/>
            <a:ext cx="1447080" cy="1428849"/>
            <a:chOff x="8363165" y="4851495"/>
            <a:chExt cx="1447080" cy="14288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3165" y="4851495"/>
              <a:ext cx="1447080" cy="14288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50326" y="3101960"/>
            <a:ext cx="3530511" cy="2025348"/>
            <a:chOff x="2750326" y="3101960"/>
            <a:chExt cx="3530511" cy="20253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0326" y="3101960"/>
              <a:ext cx="3530511" cy="202534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57827" y="3967386"/>
            <a:ext cx="1193825" cy="37009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08208" y="3967386"/>
            <a:ext cx="1282902" cy="3796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246844" y="7386386"/>
            <a:ext cx="4539584" cy="21429"/>
            <a:chOff x="2246844" y="7386386"/>
            <a:chExt cx="4539584" cy="2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2246844" y="7386386"/>
              <a:ext cx="4539584" cy="2142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1468" y="5326058"/>
            <a:ext cx="2674835" cy="417624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82696" y="5318915"/>
            <a:ext cx="2578616" cy="419291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65694" y="2873024"/>
            <a:ext cx="7503990" cy="6793868"/>
            <a:chOff x="765694" y="2873024"/>
            <a:chExt cx="7503990" cy="67938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694" y="2873024"/>
              <a:ext cx="7503990" cy="67938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66077" y="2275051"/>
            <a:ext cx="7503224" cy="615972"/>
            <a:chOff x="766077" y="2275051"/>
            <a:chExt cx="7503224" cy="61597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077" y="2275051"/>
              <a:ext cx="7503224" cy="61597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28682" y="2343815"/>
            <a:ext cx="2341700" cy="4988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992557" y="3274703"/>
            <a:ext cx="7198618" cy="2723360"/>
            <a:chOff x="9992557" y="3274703"/>
            <a:chExt cx="7198618" cy="272336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92557" y="3274703"/>
              <a:ext cx="7198618" cy="27233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992901" y="2730531"/>
            <a:ext cx="7198275" cy="552381"/>
            <a:chOff x="9992901" y="2730531"/>
            <a:chExt cx="7198275" cy="55238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92901" y="2730531"/>
              <a:ext cx="7198275" cy="55238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472001" y="2825839"/>
            <a:ext cx="3917139" cy="45771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076763" y="3422272"/>
            <a:ext cx="7002892" cy="285707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520553" y="1196033"/>
            <a:ext cx="2102847" cy="73720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957023" y="1316548"/>
            <a:ext cx="593119" cy="631286"/>
            <a:chOff x="13957023" y="1316548"/>
            <a:chExt cx="593119" cy="631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57023" y="1316548"/>
              <a:ext cx="593119" cy="63128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109023" y="1298342"/>
            <a:ext cx="1108828" cy="41652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363165" y="4851495"/>
            <a:ext cx="1447080" cy="1428849"/>
            <a:chOff x="8363165" y="4851495"/>
            <a:chExt cx="1447080" cy="142884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3165" y="4851495"/>
              <a:ext cx="1447080" cy="142884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750326" y="3054341"/>
            <a:ext cx="3530511" cy="2025348"/>
            <a:chOff x="2750326" y="3054341"/>
            <a:chExt cx="3530511" cy="202534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0326" y="3054341"/>
              <a:ext cx="3530511" cy="2025348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095922" y="3891195"/>
            <a:ext cx="1233197" cy="379273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641541" y="3929290"/>
            <a:ext cx="1305444" cy="37927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-2488791" y="3074878"/>
            <a:ext cx="14012960" cy="846747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38828" y="823785"/>
            <a:ext cx="8945088" cy="93792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54065" y="212357"/>
            <a:ext cx="2340890" cy="728928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115344" y="9159601"/>
            <a:ext cx="4755149" cy="103182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994537" y="9159603"/>
            <a:ext cx="3625673" cy="103182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971093" y="7622237"/>
            <a:ext cx="14633965" cy="76810"/>
            <a:chOff x="10971093" y="7622237"/>
            <a:chExt cx="14633965" cy="7681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971093" y="7622237"/>
              <a:ext cx="14633965" cy="768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297337" y="6250327"/>
            <a:ext cx="2743821" cy="2743821"/>
            <a:chOff x="10297337" y="6250327"/>
            <a:chExt cx="2743821" cy="274382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985124" y="4938114"/>
              <a:ext cx="5487642" cy="5487642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297337" y="6250327"/>
              <a:ext cx="2743821" cy="274382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722917" y="6250327"/>
            <a:ext cx="2743821" cy="2743821"/>
            <a:chOff x="13722917" y="6250327"/>
            <a:chExt cx="2743821" cy="2743821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410704" y="4938114"/>
              <a:ext cx="5487642" cy="5487642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722917" y="6250327"/>
              <a:ext cx="2743821" cy="2743821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615058" y="6702516"/>
            <a:ext cx="1705771" cy="344304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647860" y="7800707"/>
            <a:ext cx="1962537" cy="810566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701937" y="6970184"/>
            <a:ext cx="1450260" cy="865831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4102491" y="6702516"/>
            <a:ext cx="1667685" cy="344304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135263" y="7800718"/>
            <a:ext cx="1752413" cy="810556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4080165" y="6953677"/>
            <a:ext cx="2047765" cy="87535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992901" y="1583426"/>
            <a:ext cx="827508" cy="999611"/>
            <a:chOff x="9992901" y="1583426"/>
            <a:chExt cx="827508" cy="99961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992901" y="1583426"/>
              <a:ext cx="827508" cy="99961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269028" y="1306140"/>
            <a:ext cx="589905" cy="589905"/>
            <a:chOff x="10269028" y="1306140"/>
            <a:chExt cx="589905" cy="589905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1800000">
              <a:off x="10269028" y="1306140"/>
              <a:ext cx="589905" cy="589905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161909" y="2174462"/>
            <a:ext cx="451673" cy="2572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6977" y="344313"/>
            <a:ext cx="10302574" cy="9613949"/>
            <a:chOff x="8336977" y="344313"/>
            <a:chExt cx="10302574" cy="9613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336977" y="344313"/>
              <a:ext cx="10302574" cy="9613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92111" y="-1540716"/>
            <a:ext cx="1207703" cy="4605068"/>
            <a:chOff x="9592111" y="-1540716"/>
            <a:chExt cx="1207703" cy="46050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900000">
              <a:off x="9592111" y="-1540716"/>
              <a:ext cx="1207703" cy="46050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36261" y="8151733"/>
            <a:ext cx="657139" cy="3588093"/>
            <a:chOff x="10236261" y="8151733"/>
            <a:chExt cx="657139" cy="35880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10236261" y="8151733"/>
              <a:ext cx="657139" cy="35880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923" y="1109499"/>
            <a:ext cx="7268431" cy="9115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160" y="498071"/>
            <a:ext cx="4751137" cy="7266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9302" y="2416744"/>
            <a:ext cx="3405435" cy="3405435"/>
            <a:chOff x="549302" y="2416744"/>
            <a:chExt cx="3405435" cy="34054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302" y="2416744"/>
              <a:ext cx="3405435" cy="3405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1682" y="3111899"/>
            <a:ext cx="2720674" cy="2720674"/>
            <a:chOff x="891682" y="3111899"/>
            <a:chExt cx="2720674" cy="27206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1682" y="3111899"/>
              <a:ext cx="2720674" cy="27206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1705" y="3811945"/>
            <a:ext cx="2020629" cy="2020629"/>
            <a:chOff x="1241705" y="3811945"/>
            <a:chExt cx="2020629" cy="20206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1705" y="3811945"/>
              <a:ext cx="2020629" cy="20206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38157" y="2665340"/>
            <a:ext cx="764053" cy="42538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38154" y="3365387"/>
            <a:ext cx="800339" cy="42538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09586" y="4081367"/>
            <a:ext cx="833463" cy="4253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20366" y="2770812"/>
            <a:ext cx="1793743" cy="237770"/>
            <a:chOff x="2820366" y="2770812"/>
            <a:chExt cx="1793743" cy="2377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20366" y="2770812"/>
              <a:ext cx="1793743" cy="2377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20366" y="3565845"/>
            <a:ext cx="1778580" cy="237770"/>
            <a:chOff x="2820366" y="3565845"/>
            <a:chExt cx="1778580" cy="23777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20366" y="3565845"/>
              <a:ext cx="1778580" cy="2377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01687" y="4369844"/>
            <a:ext cx="1712421" cy="237770"/>
            <a:chOff x="2901687" y="4369844"/>
            <a:chExt cx="1712421" cy="23777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01687" y="4369844"/>
              <a:ext cx="1712421" cy="23777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82124" y="2689450"/>
            <a:ext cx="3162772" cy="48880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36170" y="3466036"/>
            <a:ext cx="4828144" cy="49832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750119" y="4240403"/>
            <a:ext cx="4697277" cy="49832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752287" y="298413"/>
            <a:ext cx="6381262" cy="970869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48048" y="6191600"/>
            <a:ext cx="6996912" cy="384883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202767" y="5958944"/>
            <a:ext cx="4158424" cy="49655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006809" y="9458788"/>
            <a:ext cx="681747" cy="168255"/>
            <a:chOff x="3006809" y="9458788"/>
            <a:chExt cx="681747" cy="16825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06809" y="9458788"/>
              <a:ext cx="681747" cy="1682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072958" y="8716613"/>
            <a:ext cx="681747" cy="899151"/>
            <a:chOff x="4072958" y="8716613"/>
            <a:chExt cx="681747" cy="89915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72958" y="8716613"/>
              <a:ext cx="681747" cy="8991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149293" y="9086128"/>
            <a:ext cx="681747" cy="539901"/>
            <a:chOff x="5149293" y="9086128"/>
            <a:chExt cx="681747" cy="53990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49293" y="9086128"/>
              <a:ext cx="681747" cy="53990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25055" y="9166189"/>
            <a:ext cx="681747" cy="470104"/>
            <a:chOff x="6225055" y="9166189"/>
            <a:chExt cx="681747" cy="47010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25055" y="9166189"/>
              <a:ext cx="681747" cy="47010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287987" y="9457774"/>
            <a:ext cx="681747" cy="168255"/>
            <a:chOff x="7287987" y="9457774"/>
            <a:chExt cx="681747" cy="16825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87987" y="9457774"/>
              <a:ext cx="681747" cy="168255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262470" y="7389087"/>
            <a:ext cx="376159" cy="40799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245801" y="8992983"/>
            <a:ext cx="382930" cy="34384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315596" y="8286062"/>
            <a:ext cx="411502" cy="343844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396345" y="9197913"/>
            <a:ext cx="249730" cy="40799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379345" y="8428366"/>
            <a:ext cx="411502" cy="34384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496006" y="9006665"/>
            <a:ext cx="249730" cy="40799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451195" y="9221866"/>
            <a:ext cx="249730" cy="407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2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5397" y="7116285"/>
            <a:ext cx="5707536" cy="2154451"/>
            <a:chOff x="15075397" y="7116285"/>
            <a:chExt cx="5707536" cy="21544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5397" y="7116285"/>
              <a:ext cx="5707536" cy="21544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56805" y="4227043"/>
            <a:ext cx="8152210" cy="90061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923136" y="7207785"/>
            <a:ext cx="5581232" cy="2106774"/>
            <a:chOff x="14923136" y="7207785"/>
            <a:chExt cx="5581232" cy="21067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3136" y="7207785"/>
              <a:ext cx="5581232" cy="21067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75397" y="4592272"/>
            <a:ext cx="5707536" cy="2154451"/>
            <a:chOff x="15075397" y="4592272"/>
            <a:chExt cx="5707536" cy="21544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75397" y="4592272"/>
              <a:ext cx="5707536" cy="21544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67283" y="4652616"/>
            <a:ext cx="5581232" cy="2106774"/>
            <a:chOff x="14967283" y="4652616"/>
            <a:chExt cx="5581232" cy="21067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67283" y="4652616"/>
              <a:ext cx="5581232" cy="210677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82604" y="1821851"/>
            <a:ext cx="8126348" cy="89152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62473" y="1355386"/>
            <a:ext cx="4753856" cy="7613038"/>
            <a:chOff x="4562473" y="1355386"/>
            <a:chExt cx="4753856" cy="76130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62473" y="1355386"/>
              <a:ext cx="4753856" cy="76130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45851" y="1694213"/>
            <a:ext cx="5039491" cy="2195392"/>
            <a:chOff x="9745851" y="1694213"/>
            <a:chExt cx="5039491" cy="21953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45519" y="715930"/>
              <a:ext cx="10078982" cy="439078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45851" y="1694213"/>
              <a:ext cx="5039491" cy="219539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19430" y="1903734"/>
            <a:ext cx="4992091" cy="19042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075397" y="2263275"/>
            <a:ext cx="5707536" cy="2154451"/>
            <a:chOff x="15075397" y="2263275"/>
            <a:chExt cx="5707536" cy="21544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75397" y="2263275"/>
              <a:ext cx="5707536" cy="21544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25288" y="2720417"/>
            <a:ext cx="915618" cy="121695"/>
            <a:chOff x="15025288" y="2720417"/>
            <a:chExt cx="915618" cy="1216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25288" y="2720417"/>
              <a:ext cx="915618" cy="1216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25288" y="5046149"/>
            <a:ext cx="915618" cy="121695"/>
            <a:chOff x="15025288" y="5046149"/>
            <a:chExt cx="915618" cy="1216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25288" y="5046149"/>
              <a:ext cx="915618" cy="1216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025288" y="7572713"/>
            <a:ext cx="915618" cy="121695"/>
            <a:chOff x="15025288" y="7572713"/>
            <a:chExt cx="915618" cy="12169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25288" y="7572713"/>
              <a:ext cx="915618" cy="1216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45851" y="4612533"/>
            <a:ext cx="5039491" cy="1872527"/>
            <a:chOff x="9745851" y="4612533"/>
            <a:chExt cx="5039491" cy="187252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27957" y="3778121"/>
              <a:ext cx="10078982" cy="3745054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45851" y="4612533"/>
              <a:ext cx="5039491" cy="18725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45851" y="7163932"/>
            <a:ext cx="5039491" cy="2319723"/>
            <a:chOff x="9745851" y="7163932"/>
            <a:chExt cx="5039491" cy="231972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52282" y="6130247"/>
              <a:ext cx="10078982" cy="463944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45851" y="7163932"/>
              <a:ext cx="5039491" cy="231972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34096" y="4697763"/>
            <a:ext cx="5138186" cy="156896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98192" y="7411525"/>
            <a:ext cx="4991434" cy="190424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67607" y="1011676"/>
            <a:ext cx="3347269" cy="85712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82845" y="400248"/>
            <a:ext cx="4751137" cy="72664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39499" y="3072956"/>
            <a:ext cx="3628671" cy="6665367"/>
            <a:chOff x="439499" y="3072956"/>
            <a:chExt cx="3628671" cy="666536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9499" y="3072956"/>
              <a:ext cx="3628671" cy="666536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8181" y="4155127"/>
            <a:ext cx="2122413" cy="61104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40917" y="4699515"/>
            <a:ext cx="1795448" cy="36207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04294" y="3890546"/>
            <a:ext cx="2806930" cy="1516388"/>
            <a:chOff x="904294" y="3890546"/>
            <a:chExt cx="2806930" cy="151638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4294" y="3890546"/>
              <a:ext cx="2806930" cy="151638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04294" y="5517897"/>
            <a:ext cx="2786501" cy="2160321"/>
            <a:chOff x="904294" y="5517897"/>
            <a:chExt cx="2786501" cy="216032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04294" y="5517897"/>
              <a:ext cx="2786501" cy="216032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36562" y="7713825"/>
            <a:ext cx="1942394" cy="1712668"/>
            <a:chOff x="1336562" y="7713825"/>
            <a:chExt cx="1942394" cy="171266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36562" y="7713825"/>
              <a:ext cx="1942394" cy="171266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9986" y="6198426"/>
            <a:ext cx="4978123" cy="4978123"/>
            <a:chOff x="639986" y="6198426"/>
            <a:chExt cx="4978123" cy="497812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9986" y="6198426"/>
              <a:ext cx="4978123" cy="497812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224471" y="2602743"/>
            <a:ext cx="4428843" cy="170613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432391" y="4651946"/>
            <a:ext cx="3014020" cy="2641553"/>
            <a:chOff x="5432391" y="4651946"/>
            <a:chExt cx="3014020" cy="264155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32391" y="4651946"/>
              <a:ext cx="3014020" cy="264155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000453" y="2550019"/>
            <a:ext cx="2557007" cy="5465961"/>
            <a:chOff x="2000453" y="2550019"/>
            <a:chExt cx="2557007" cy="546596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1380000">
              <a:off x="2000453" y="2550019"/>
              <a:ext cx="2557007" cy="5465961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212640" y="-681652"/>
            <a:ext cx="8237924" cy="89775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8112" y="0"/>
            <a:ext cx="12973652" cy="10293441"/>
            <a:chOff x="-88112" y="0"/>
            <a:chExt cx="12973652" cy="102934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88112" y="0"/>
              <a:ext cx="12973652" cy="102934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14153" y="2337789"/>
            <a:ext cx="3190741" cy="6652970"/>
            <a:chOff x="8214153" y="2337789"/>
            <a:chExt cx="3190741" cy="6652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900000">
              <a:off x="6886608" y="-701489"/>
              <a:ext cx="6381483" cy="1330594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900000">
              <a:off x="8214153" y="2337789"/>
              <a:ext cx="3190741" cy="6652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19093" y="3088057"/>
            <a:ext cx="2928571" cy="5316667"/>
            <a:chOff x="8319093" y="3088057"/>
            <a:chExt cx="2928571" cy="531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900000">
              <a:off x="8319093" y="3088057"/>
              <a:ext cx="2928571" cy="531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09475" y="4681544"/>
            <a:ext cx="2346228" cy="2834191"/>
            <a:chOff x="8509475" y="4681544"/>
            <a:chExt cx="2346228" cy="28341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900000">
              <a:off x="8509475" y="4681544"/>
              <a:ext cx="2346228" cy="28341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30985" y="4057388"/>
            <a:ext cx="1672554" cy="1672554"/>
            <a:chOff x="9630985" y="4057388"/>
            <a:chExt cx="1672554" cy="16725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9630985" y="4057388"/>
              <a:ext cx="1672554" cy="16725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900000">
            <a:off x="8830094" y="6322988"/>
            <a:ext cx="1285761" cy="7214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08573" y="1052356"/>
            <a:ext cx="4427802" cy="8476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61906" y="307594"/>
            <a:ext cx="5092870" cy="6815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0769" y="564560"/>
            <a:ext cx="678489" cy="643057"/>
            <a:chOff x="190769" y="564560"/>
            <a:chExt cx="678489" cy="64305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47921" y="582971"/>
              <a:ext cx="449881" cy="449881"/>
              <a:chOff x="247921" y="582971"/>
              <a:chExt cx="449881" cy="44988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47921" y="582971"/>
                <a:ext cx="449881" cy="44988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704" y="495496"/>
              <a:ext cx="714260" cy="73422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1868" y="1270706"/>
            <a:ext cx="4908291" cy="38556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1537" y="509306"/>
            <a:ext cx="2810509" cy="63280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44003" y="6293931"/>
            <a:ext cx="720346" cy="74010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199" y="5426020"/>
            <a:ext cx="729869" cy="74963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21716" y="6337154"/>
            <a:ext cx="3975747" cy="63280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9923" y="5468963"/>
            <a:ext cx="5681776" cy="63280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1353" y="6175696"/>
            <a:ext cx="5677167" cy="38556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44287" y="7029344"/>
            <a:ext cx="4720043" cy="25972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407003" y="2243656"/>
            <a:ext cx="752355" cy="73422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101225" y="2305739"/>
            <a:ext cx="1702414" cy="62328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104287" y="3021153"/>
            <a:ext cx="4829634" cy="25877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31037" y="3133722"/>
            <a:ext cx="2921413" cy="8342857"/>
            <a:chOff x="3131037" y="3133722"/>
            <a:chExt cx="2921413" cy="8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3131037" y="3133722"/>
              <a:ext cx="2921413" cy="8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184905"/>
            <a:ext cx="18342857" cy="1598318"/>
            <a:chOff x="0" y="9184905"/>
            <a:chExt cx="18342857" cy="15983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184905"/>
              <a:ext cx="18342857" cy="15983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828" y="823785"/>
            <a:ext cx="10285707" cy="8791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4065" y="212357"/>
            <a:ext cx="2329090" cy="7266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49548" y="1967675"/>
            <a:ext cx="2702643" cy="5176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2029" y="2626773"/>
            <a:ext cx="562472" cy="4985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81202" y="2341033"/>
            <a:ext cx="5804123" cy="21398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33144" y="2537249"/>
            <a:ext cx="2315071" cy="24190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785811" y="3438306"/>
            <a:ext cx="770815" cy="4985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47811" y="4591392"/>
            <a:ext cx="8297377" cy="40735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3461" y="1891994"/>
            <a:ext cx="849468" cy="1659847"/>
            <a:chOff x="833461" y="1891994"/>
            <a:chExt cx="849468" cy="1659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3461" y="1891994"/>
              <a:ext cx="849468" cy="16598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5054" y="1896136"/>
            <a:ext cx="849468" cy="1659847"/>
            <a:chOff x="1755054" y="1896136"/>
            <a:chExt cx="849468" cy="16598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5054" y="1896136"/>
              <a:ext cx="849468" cy="16598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85924" y="1903766"/>
            <a:ext cx="849468" cy="1659847"/>
            <a:chOff x="2685924" y="1903766"/>
            <a:chExt cx="849468" cy="16598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85924" y="1903766"/>
              <a:ext cx="849468" cy="16598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80087" y="1922192"/>
            <a:ext cx="943372" cy="1778209"/>
            <a:chOff x="3580087" y="1922192"/>
            <a:chExt cx="943372" cy="17782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80087" y="1922192"/>
              <a:ext cx="943372" cy="17782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45065" y="1933964"/>
            <a:ext cx="943372" cy="1778209"/>
            <a:chOff x="4445065" y="1933964"/>
            <a:chExt cx="943372" cy="17782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5065" y="1933964"/>
              <a:ext cx="943372" cy="17782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11600" y="1922331"/>
            <a:ext cx="630831" cy="1778209"/>
            <a:chOff x="3011600" y="1922331"/>
            <a:chExt cx="630831" cy="17782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11600" y="1922331"/>
              <a:ext cx="630831" cy="177820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9303" y="4354087"/>
            <a:ext cx="5832853" cy="12856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013611" y="3789959"/>
            <a:ext cx="2160875" cy="138179"/>
            <a:chOff x="3013611" y="3789959"/>
            <a:chExt cx="2160875" cy="13817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13611" y="3789959"/>
              <a:ext cx="2160875" cy="13817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99863" y="3829287"/>
            <a:ext cx="851278" cy="65010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9303" y="6358344"/>
            <a:ext cx="7334310" cy="20583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951996" y="9418458"/>
            <a:ext cx="3047271" cy="7205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494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3525" y="-417309"/>
            <a:ext cx="4608435" cy="7847745"/>
            <a:chOff x="-103525" y="-417309"/>
            <a:chExt cx="4608435" cy="78477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3525" y="-417309"/>
              <a:ext cx="4608435" cy="78477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5527" y="167465"/>
            <a:ext cx="8156675" cy="11370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6858" y="-64762"/>
            <a:ext cx="4553349" cy="7417017"/>
            <a:chOff x="-36858" y="-64762"/>
            <a:chExt cx="4553349" cy="74170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6858" y="-64762"/>
              <a:ext cx="4553349" cy="74170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97443" y="1442892"/>
            <a:ext cx="3458973" cy="5890315"/>
            <a:chOff x="4497443" y="1442892"/>
            <a:chExt cx="3458973" cy="58903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7443" y="1442892"/>
              <a:ext cx="3458973" cy="58903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08796" y="1442892"/>
            <a:ext cx="3458973" cy="5890315"/>
            <a:chOff x="7908796" y="1442892"/>
            <a:chExt cx="3458973" cy="58903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08796" y="1442892"/>
              <a:ext cx="3458973" cy="58903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67769" y="1442892"/>
            <a:ext cx="3458973" cy="5890315"/>
            <a:chOff x="11367769" y="1442892"/>
            <a:chExt cx="3458973" cy="58903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67769" y="1442892"/>
              <a:ext cx="3458973" cy="58903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26742" y="1442892"/>
            <a:ext cx="3458973" cy="5890315"/>
            <a:chOff x="14826742" y="1442892"/>
            <a:chExt cx="3458973" cy="58903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26742" y="1442892"/>
              <a:ext cx="3458973" cy="58903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9524" y="7333207"/>
            <a:ext cx="9309126" cy="2952507"/>
            <a:chOff x="-9524" y="7333207"/>
            <a:chExt cx="9309126" cy="29525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524" y="7333207"/>
              <a:ext cx="9309126" cy="29525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09126" y="7333207"/>
            <a:ext cx="9665617" cy="2952507"/>
            <a:chOff x="9309126" y="7333207"/>
            <a:chExt cx="9665617" cy="29525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09126" y="7333207"/>
              <a:ext cx="9665617" cy="2952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97443" y="4370192"/>
            <a:ext cx="3411354" cy="35714"/>
            <a:chOff x="4497443" y="4370192"/>
            <a:chExt cx="3411354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97443" y="4370192"/>
              <a:ext cx="3411354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67838" y="4396978"/>
            <a:ext cx="3459019" cy="35714"/>
            <a:chOff x="11367838" y="4396978"/>
            <a:chExt cx="3459019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67838" y="4396978"/>
              <a:ext cx="3459019" cy="357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97422" y="1606224"/>
            <a:ext cx="2585280" cy="7292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8578" y="1824606"/>
            <a:ext cx="2588499" cy="7292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97420" y="4535897"/>
            <a:ext cx="2874175" cy="72929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30917" y="1568128"/>
            <a:ext cx="2559156" cy="122443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15529" y="1606224"/>
            <a:ext cx="2711851" cy="122443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21716" y="4549544"/>
            <a:ext cx="1934147" cy="63405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71295" y="1587176"/>
            <a:ext cx="2036347" cy="122443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88357" y="7577987"/>
            <a:ext cx="2817223" cy="63405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827049" y="7577992"/>
            <a:ext cx="1834385" cy="112919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7906" y="2774039"/>
            <a:ext cx="3622443" cy="343298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736914" y="2424496"/>
            <a:ext cx="1674034" cy="133791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924925" y="5348572"/>
            <a:ext cx="2559720" cy="132838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065201" y="2833877"/>
            <a:ext cx="3245358" cy="349828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684382" y="5173334"/>
            <a:ext cx="2177139" cy="95699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505144" y="2786258"/>
            <a:ext cx="2736853" cy="91890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964096" y="2956134"/>
            <a:ext cx="3244805" cy="217593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950572" y="8929592"/>
            <a:ext cx="4651386" cy="49988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03594" y="8302801"/>
            <a:ext cx="1970662" cy="13283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184905"/>
            <a:ext cx="18342857" cy="1598318"/>
            <a:chOff x="0" y="9184905"/>
            <a:chExt cx="18342857" cy="1598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84905"/>
              <a:ext cx="18342857" cy="1598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4609" y="2271919"/>
            <a:ext cx="11481376" cy="6351399"/>
            <a:chOff x="654609" y="2271919"/>
            <a:chExt cx="11481376" cy="63513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609" y="2271919"/>
              <a:ext cx="11481376" cy="63513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52096" y="2208439"/>
            <a:ext cx="5404291" cy="51967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828" y="823785"/>
            <a:ext cx="9488069" cy="8791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4065" y="212357"/>
            <a:ext cx="2329090" cy="7266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51996" y="9418458"/>
            <a:ext cx="3047271" cy="7205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39202" y="1981977"/>
            <a:ext cx="13311457" cy="6951604"/>
            <a:chOff x="2839202" y="1981977"/>
            <a:chExt cx="13311457" cy="6951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39202" y="1981977"/>
              <a:ext cx="13311457" cy="6951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184905"/>
            <a:ext cx="18342857" cy="1598318"/>
            <a:chOff x="0" y="9184905"/>
            <a:chExt cx="18342857" cy="15983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184905"/>
              <a:ext cx="18342857" cy="15983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527" y="3501199"/>
            <a:ext cx="3074596" cy="40408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1484" y="5369220"/>
            <a:ext cx="659986" cy="5080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7260" y="4603218"/>
            <a:ext cx="659986" cy="5080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39439" y="3789944"/>
            <a:ext cx="4746920" cy="28882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53082" y="3440015"/>
            <a:ext cx="3632776" cy="38133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90584" y="5276668"/>
            <a:ext cx="1775460" cy="1509499"/>
            <a:chOff x="15290584" y="5276668"/>
            <a:chExt cx="1775460" cy="15094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90584" y="5276668"/>
              <a:ext cx="1775460" cy="150949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6922" y="5473914"/>
            <a:ext cx="2017059" cy="99634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56051" y="4101632"/>
            <a:ext cx="1741611" cy="9963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174610" y="6978206"/>
            <a:ext cx="2076525" cy="5294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54953" y="4491430"/>
            <a:ext cx="3855415" cy="128569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8828" y="823785"/>
            <a:ext cx="11337869" cy="87915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4065" y="212357"/>
            <a:ext cx="2329090" cy="7266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951996" y="9418458"/>
            <a:ext cx="3047271" cy="7205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9E9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-450036"/>
            <a:ext cx="18642977" cy="11185786"/>
            <a:chOff x="-178631" y="-450036"/>
            <a:chExt cx="18642977" cy="11185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-450036"/>
              <a:ext cx="18642977" cy="11185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5714" y="2152381"/>
            <a:ext cx="7835197" cy="6171429"/>
            <a:chOff x="9485714" y="2152381"/>
            <a:chExt cx="783519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714" y="2152381"/>
              <a:ext cx="783519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708" y="2152381"/>
            <a:ext cx="7835197" cy="6171429"/>
            <a:chOff x="1326708" y="2152381"/>
            <a:chExt cx="7835197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6708" y="2152381"/>
              <a:ext cx="7835197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6192" y="2432554"/>
            <a:ext cx="7499899" cy="6918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3333" y="3176181"/>
            <a:ext cx="2308231" cy="4985599"/>
            <a:chOff x="1533333" y="3176181"/>
            <a:chExt cx="2308231" cy="49855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3333" y="3176181"/>
              <a:ext cx="2308231" cy="49855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02161" y="5942399"/>
            <a:ext cx="962918" cy="2200333"/>
            <a:chOff x="2202161" y="5942399"/>
            <a:chExt cx="962918" cy="2200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2161" y="5942399"/>
              <a:ext cx="962918" cy="220033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17487" y="6585420"/>
            <a:ext cx="853567" cy="6317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79020" y="4165877"/>
            <a:ext cx="4865215" cy="28501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09525" y="3863025"/>
            <a:ext cx="2914242" cy="73445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95240" y="2432554"/>
            <a:ext cx="7735994" cy="69186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35614" y="3759968"/>
            <a:ext cx="6180535" cy="440181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4065" y="212357"/>
            <a:ext cx="2329090" cy="72664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14353" y="3115231"/>
            <a:ext cx="1772156" cy="7708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20874" y="-1287703"/>
            <a:ext cx="3024003" cy="3024007"/>
            <a:chOff x="13120874" y="-1287703"/>
            <a:chExt cx="3024003" cy="30240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20874" y="-1287703"/>
              <a:ext cx="3024003" cy="3024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48838" y="764582"/>
            <a:ext cx="702507" cy="702513"/>
            <a:chOff x="16548838" y="764582"/>
            <a:chExt cx="702507" cy="702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8838" y="764582"/>
              <a:ext cx="702507" cy="702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50229" y="2490402"/>
            <a:ext cx="3307383" cy="2436256"/>
            <a:chOff x="3950229" y="2490402"/>
            <a:chExt cx="3307383" cy="24362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0229" y="2490402"/>
              <a:ext cx="3307383" cy="24362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8962" y="2490402"/>
            <a:ext cx="3307383" cy="2436256"/>
            <a:chOff x="358962" y="2490402"/>
            <a:chExt cx="3307383" cy="24362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8962" y="2490402"/>
              <a:ext cx="3307383" cy="24362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41369" y="2490402"/>
            <a:ext cx="3307383" cy="2436256"/>
            <a:chOff x="7541369" y="2490402"/>
            <a:chExt cx="3307383" cy="24362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41369" y="2490402"/>
              <a:ext cx="3307383" cy="24362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84297" y="2490402"/>
            <a:ext cx="3307383" cy="2436256"/>
            <a:chOff x="11184297" y="2490402"/>
            <a:chExt cx="3307383" cy="24362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84297" y="2490402"/>
              <a:ext cx="3307383" cy="24362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8960" y="5241540"/>
            <a:ext cx="3307383" cy="525193"/>
            <a:chOff x="358960" y="5241540"/>
            <a:chExt cx="3307383" cy="525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960" y="5241540"/>
              <a:ext cx="3307383" cy="52519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740" y="5246864"/>
            <a:ext cx="2977384" cy="51122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7055" y="5929887"/>
            <a:ext cx="3465034" cy="39589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950229" y="5241540"/>
            <a:ext cx="3307383" cy="525193"/>
            <a:chOff x="3950229" y="5241540"/>
            <a:chExt cx="3307383" cy="5251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0229" y="5241540"/>
              <a:ext cx="3307383" cy="52519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07006" y="5246863"/>
            <a:ext cx="2690851" cy="50169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08325" y="5929887"/>
            <a:ext cx="3349910" cy="35355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541369" y="5241540"/>
            <a:ext cx="3307383" cy="525193"/>
            <a:chOff x="7541369" y="5241540"/>
            <a:chExt cx="3307383" cy="5251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41369" y="5241540"/>
              <a:ext cx="3307383" cy="52519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98149" y="5246863"/>
            <a:ext cx="2566394" cy="51122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99468" y="5929887"/>
            <a:ext cx="3472529" cy="39685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184297" y="5241540"/>
            <a:ext cx="3307383" cy="525193"/>
            <a:chOff x="11184297" y="5241540"/>
            <a:chExt cx="3307383" cy="525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84297" y="5241540"/>
              <a:ext cx="3307383" cy="52519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41063" y="5246863"/>
            <a:ext cx="2977394" cy="51122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42382" y="5929887"/>
            <a:ext cx="3167262" cy="26696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1014350"/>
            <a:ext cx="18285714" cy="54150"/>
            <a:chOff x="0" y="1014350"/>
            <a:chExt cx="18285714" cy="5415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1014350"/>
              <a:ext cx="18285714" cy="541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44297" y="2488497"/>
            <a:ext cx="3307383" cy="2436256"/>
            <a:chOff x="14744297" y="2488497"/>
            <a:chExt cx="3307383" cy="243625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744297" y="2488497"/>
              <a:ext cx="3307383" cy="24362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744297" y="5239636"/>
            <a:ext cx="3307383" cy="525193"/>
            <a:chOff x="14744297" y="5239636"/>
            <a:chExt cx="3307383" cy="52519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4297" y="5239636"/>
              <a:ext cx="3307383" cy="52519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701063" y="5244959"/>
            <a:ext cx="2251309" cy="50169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702382" y="5927982"/>
            <a:ext cx="3445491" cy="178220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38828" y="1132497"/>
            <a:ext cx="10035936" cy="86010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54065" y="212357"/>
            <a:ext cx="2329090" cy="7266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799871" y="3313912"/>
            <a:ext cx="3319831" cy="1191557"/>
            <a:chOff x="15799871" y="3313912"/>
            <a:chExt cx="3319831" cy="1191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5799871" y="3313912"/>
              <a:ext cx="3319831" cy="11915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35008" y="-3094757"/>
            <a:ext cx="717080" cy="11406144"/>
            <a:chOff x="10835008" y="-3094757"/>
            <a:chExt cx="717080" cy="114061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0835008" y="-3094757"/>
              <a:ext cx="717080" cy="114061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05624" y="-39786"/>
            <a:ext cx="718265" cy="10500520"/>
            <a:chOff x="11305624" y="-39786"/>
            <a:chExt cx="718265" cy="105005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1305624" y="-39786"/>
              <a:ext cx="718265" cy="105005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02109" y="5904293"/>
            <a:ext cx="3297462" cy="1191557"/>
            <a:chOff x="4202109" y="5904293"/>
            <a:chExt cx="3297462" cy="11915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202109" y="5904293"/>
              <a:ext cx="3297462" cy="11915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88956" y="1884649"/>
            <a:ext cx="718265" cy="11829090"/>
            <a:chOff x="11988956" y="1884649"/>
            <a:chExt cx="718265" cy="118290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1988956" y="1884649"/>
              <a:ext cx="718265" cy="118290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9998" y="9799003"/>
            <a:ext cx="99239" cy="99239"/>
            <a:chOff x="309998" y="9799003"/>
            <a:chExt cx="99239" cy="99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998" y="9799003"/>
              <a:ext cx="99239" cy="99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712508" y="614932"/>
            <a:ext cx="35002" cy="2078259"/>
            <a:chOff x="17712508" y="614932"/>
            <a:chExt cx="35002" cy="20782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600000">
              <a:off x="17712508" y="614932"/>
              <a:ext cx="35002" cy="20782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14683" y="2665940"/>
            <a:ext cx="125597" cy="125597"/>
            <a:chOff x="6014683" y="2665940"/>
            <a:chExt cx="125597" cy="1255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014683" y="2665940"/>
              <a:ext cx="125597" cy="125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533177" y="351295"/>
            <a:ext cx="298427" cy="298427"/>
            <a:chOff x="17533177" y="351295"/>
            <a:chExt cx="298427" cy="2984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33177" y="351295"/>
              <a:ext cx="298427" cy="2984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24486" y="1784813"/>
            <a:ext cx="35002" cy="1887851"/>
            <a:chOff x="7024486" y="1784813"/>
            <a:chExt cx="35002" cy="18878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7024486" y="1784813"/>
              <a:ext cx="35002" cy="18878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51698" y="-8119892"/>
            <a:ext cx="80701" cy="17245807"/>
            <a:chOff x="8951698" y="-8119892"/>
            <a:chExt cx="80701" cy="1724580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8951698" y="-8119892"/>
              <a:ext cx="80701" cy="172458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14974" y="2679120"/>
            <a:ext cx="99239" cy="99239"/>
            <a:chOff x="7914974" y="2679120"/>
            <a:chExt cx="99239" cy="9923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4974" y="2679120"/>
              <a:ext cx="99239" cy="992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42116" y="477373"/>
            <a:ext cx="35002" cy="9374055"/>
            <a:chOff x="342116" y="477373"/>
            <a:chExt cx="35002" cy="937405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1600000">
              <a:off x="342116" y="477373"/>
              <a:ext cx="35002" cy="93740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09998" y="452056"/>
            <a:ext cx="99239" cy="99239"/>
            <a:chOff x="309998" y="452056"/>
            <a:chExt cx="99239" cy="9923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998" y="452056"/>
              <a:ext cx="99239" cy="9923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272370" y="1938821"/>
            <a:ext cx="43317" cy="15840386"/>
            <a:chOff x="8272370" y="1938821"/>
            <a:chExt cx="43317" cy="1584038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8272370" y="1938821"/>
              <a:ext cx="43317" cy="158403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041606" y="9599123"/>
            <a:ext cx="461592" cy="399759"/>
            <a:chOff x="16041606" y="9599123"/>
            <a:chExt cx="461592" cy="39975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6041606" y="9599123"/>
              <a:ext cx="461592" cy="39975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-1880952" y="0"/>
            <a:ext cx="7378912" cy="10285714"/>
            <a:chOff x="-1880952" y="0"/>
            <a:chExt cx="7378912" cy="102857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880952" y="0"/>
              <a:ext cx="7378912" cy="1028571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2365" y="2569248"/>
            <a:ext cx="3127251" cy="89297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9523" y="4054925"/>
            <a:ext cx="4001862" cy="474032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667120" y="9130896"/>
            <a:ext cx="495696" cy="250305"/>
            <a:chOff x="2667120" y="9130896"/>
            <a:chExt cx="495696" cy="25030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67120" y="9130896"/>
              <a:ext cx="495696" cy="25030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850840" y="1401948"/>
            <a:ext cx="1481779" cy="2721822"/>
            <a:chOff x="5850840" y="1401948"/>
            <a:chExt cx="1481779" cy="272182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50840" y="1401948"/>
              <a:ext cx="1481779" cy="2721822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02718" y="2177818"/>
            <a:ext cx="1005780" cy="20617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225799" y="1401948"/>
            <a:ext cx="1491975" cy="2740551"/>
            <a:chOff x="10225799" y="1401948"/>
            <a:chExt cx="1491975" cy="274055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225799" y="1401948"/>
              <a:ext cx="1491975" cy="2740551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399652" y="1877390"/>
            <a:ext cx="1192591" cy="32079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1857225" y="1401948"/>
            <a:ext cx="1491975" cy="2740551"/>
            <a:chOff x="11857225" y="1401948"/>
            <a:chExt cx="1491975" cy="274055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57225" y="1401948"/>
              <a:ext cx="1491975" cy="2740551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31078" y="1877390"/>
            <a:ext cx="1192591" cy="32079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010148" y="2183157"/>
            <a:ext cx="1012661" cy="20758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3479716" y="1401948"/>
            <a:ext cx="1491975" cy="2740551"/>
            <a:chOff x="13479716" y="1401948"/>
            <a:chExt cx="1491975" cy="274055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479716" y="1401948"/>
              <a:ext cx="1491975" cy="274055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091220" y="1401948"/>
            <a:ext cx="1491975" cy="2740551"/>
            <a:chOff x="15091220" y="1401948"/>
            <a:chExt cx="1491975" cy="2740551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091220" y="1401948"/>
              <a:ext cx="1491975" cy="2740551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265073" y="1877390"/>
            <a:ext cx="1192591" cy="320791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244143" y="2183157"/>
            <a:ext cx="1012661" cy="207585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210204" y="4337814"/>
            <a:ext cx="1504780" cy="2764072"/>
            <a:chOff x="6210204" y="4337814"/>
            <a:chExt cx="1504780" cy="276407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10204" y="4337814"/>
              <a:ext cx="1504780" cy="2764072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385549" y="4817338"/>
            <a:ext cx="1202894" cy="323542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364439" y="5125728"/>
            <a:ext cx="1021464" cy="209378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7850038" y="4337814"/>
            <a:ext cx="1504780" cy="2764072"/>
            <a:chOff x="7850038" y="4337814"/>
            <a:chExt cx="1504780" cy="276407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0038" y="4337814"/>
              <a:ext cx="1504780" cy="2764072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009866" y="5153690"/>
            <a:ext cx="1021464" cy="209378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9473409" y="4337814"/>
            <a:ext cx="1504780" cy="2764072"/>
            <a:chOff x="9473409" y="4337814"/>
            <a:chExt cx="1504780" cy="276407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473409" y="4337814"/>
              <a:ext cx="1504780" cy="2764072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627637" y="5331897"/>
            <a:ext cx="1021464" cy="209378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1228647" y="5943465"/>
            <a:ext cx="1504780" cy="2764072"/>
            <a:chOff x="11228647" y="5943465"/>
            <a:chExt cx="1504780" cy="2764072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28647" y="5943465"/>
              <a:ext cx="1504780" cy="276407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2874074" y="5943465"/>
            <a:ext cx="1504780" cy="2764072"/>
            <a:chOff x="12874074" y="5943465"/>
            <a:chExt cx="1504780" cy="2764072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874074" y="5943465"/>
              <a:ext cx="1504780" cy="2764072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049419" y="6422988"/>
            <a:ext cx="1202894" cy="323542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028309" y="6731378"/>
            <a:ext cx="1021464" cy="209378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4510491" y="5943465"/>
            <a:ext cx="1504780" cy="2764072"/>
            <a:chOff x="14510491" y="5943465"/>
            <a:chExt cx="1504780" cy="2764072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10491" y="5943465"/>
              <a:ext cx="1504780" cy="2764072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664726" y="6731378"/>
            <a:ext cx="1021464" cy="209378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6024693" y="2762859"/>
            <a:ext cx="1134073" cy="937311"/>
            <a:chOff x="6024693" y="2762859"/>
            <a:chExt cx="1134073" cy="937311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24693" y="2762859"/>
              <a:ext cx="1134073" cy="93731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6018077" y="2249775"/>
            <a:ext cx="1147304" cy="314524"/>
            <a:chOff x="6018077" y="2249775"/>
            <a:chExt cx="1147304" cy="314524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18077" y="2249775"/>
              <a:ext cx="1147304" cy="314524"/>
            </a:xfrm>
            <a:prstGeom prst="rect">
              <a:avLst/>
            </a:prstGeom>
          </p:spPr>
        </p:pic>
      </p:grpSp>
      <p:pic>
        <p:nvPicPr>
          <p:cNvPr id="110" name="Object 10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099113" y="2227254"/>
            <a:ext cx="862059" cy="372221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0342410" y="2037150"/>
            <a:ext cx="417977" cy="212625"/>
            <a:chOff x="10342410" y="2037150"/>
            <a:chExt cx="417977" cy="212625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342410" y="2037150"/>
              <a:ext cx="417977" cy="212625"/>
            </a:xfrm>
            <a:prstGeom prst="rect">
              <a:avLst/>
            </a:prstGeom>
          </p:spPr>
        </p:pic>
      </p:grpSp>
      <p:pic>
        <p:nvPicPr>
          <p:cNvPr id="114" name="Object 11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380579" y="2033369"/>
            <a:ext cx="307114" cy="224247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10784503" y="2036024"/>
            <a:ext cx="417977" cy="212625"/>
            <a:chOff x="10784503" y="2036024"/>
            <a:chExt cx="417977" cy="212625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784503" y="2036024"/>
              <a:ext cx="417977" cy="212625"/>
            </a:xfrm>
            <a:prstGeom prst="rect">
              <a:avLst/>
            </a:prstGeom>
          </p:spPr>
        </p:pic>
      </p:grpSp>
      <p:pic>
        <p:nvPicPr>
          <p:cNvPr id="118" name="Object 117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817995" y="2027566"/>
            <a:ext cx="303343" cy="218409"/>
          </a:xfrm>
          <a:prstGeom prst="rect">
            <a:avLst/>
          </a:prstGeom>
        </p:spPr>
      </p:pic>
      <p:pic>
        <p:nvPicPr>
          <p:cNvPr id="119" name="Object 118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322825" y="1774772"/>
            <a:ext cx="355351" cy="261570"/>
          </a:xfrm>
          <a:prstGeom prst="rect">
            <a:avLst/>
          </a:prstGeom>
        </p:spPr>
      </p:pic>
      <p:pic>
        <p:nvPicPr>
          <p:cNvPr id="120" name="Object 119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338512" y="2394150"/>
            <a:ext cx="363446" cy="258361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0370873" y="2672295"/>
            <a:ext cx="1245236" cy="47186"/>
            <a:chOff x="10370873" y="2672295"/>
            <a:chExt cx="1245236" cy="47186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370873" y="2672295"/>
              <a:ext cx="1245236" cy="47186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0882395" y="2518923"/>
            <a:ext cx="178783" cy="178783"/>
            <a:chOff x="10882395" y="2518923"/>
            <a:chExt cx="178783" cy="178783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882395" y="2518923"/>
              <a:ext cx="178783" cy="178783"/>
            </a:xfrm>
            <a:prstGeom prst="rect">
              <a:avLst/>
            </a:prstGeom>
          </p:spPr>
        </p:pic>
      </p:grpSp>
      <p:pic>
        <p:nvPicPr>
          <p:cNvPr id="127" name="Object 126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328431" y="2870262"/>
            <a:ext cx="814656" cy="259056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10510164" y="3127605"/>
            <a:ext cx="923245" cy="905288"/>
            <a:chOff x="10510164" y="3127605"/>
            <a:chExt cx="923245" cy="905288"/>
          </a:xfrm>
        </p:grpSpPr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510164" y="3127605"/>
              <a:ext cx="923245" cy="905288"/>
            </a:xfrm>
            <a:prstGeom prst="rect">
              <a:avLst/>
            </a:prstGeom>
          </p:spPr>
        </p:pic>
      </p:grpSp>
      <p:pic>
        <p:nvPicPr>
          <p:cNvPr id="131" name="Object 130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497744" y="3306769"/>
            <a:ext cx="501114" cy="218533"/>
          </a:xfrm>
          <a:prstGeom prst="rect">
            <a:avLst/>
          </a:prstGeom>
        </p:spPr>
      </p:pic>
      <p:pic>
        <p:nvPicPr>
          <p:cNvPr id="132" name="Object 131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0917297" y="3516723"/>
            <a:ext cx="502819" cy="227181"/>
          </a:xfrm>
          <a:prstGeom prst="rect">
            <a:avLst/>
          </a:prstGeom>
        </p:spPr>
      </p:pic>
      <p:pic>
        <p:nvPicPr>
          <p:cNvPr id="133" name="Object 132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0573244" y="3726244"/>
            <a:ext cx="495276" cy="225104"/>
          </a:xfrm>
          <a:prstGeom prst="rect">
            <a:avLst/>
          </a:prstGeom>
        </p:spPr>
      </p:pic>
      <p:pic>
        <p:nvPicPr>
          <p:cNvPr id="134" name="Object 133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1920702" y="1781607"/>
            <a:ext cx="1383540" cy="156940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12033752" y="1967191"/>
            <a:ext cx="1138921" cy="1999328"/>
            <a:chOff x="12033752" y="1967191"/>
            <a:chExt cx="1138921" cy="1999328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033752" y="1967191"/>
              <a:ext cx="1138921" cy="1999328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3549639" y="2220149"/>
            <a:ext cx="1373119" cy="1558556"/>
            <a:chOff x="13549639" y="2220149"/>
            <a:chExt cx="1373119" cy="1558556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549639" y="2220149"/>
              <a:ext cx="1373119" cy="1558556"/>
            </a:xfrm>
            <a:prstGeom prst="rect">
              <a:avLst/>
            </a:prstGeom>
          </p:spPr>
        </p:pic>
      </p:grpSp>
      <p:pic>
        <p:nvPicPr>
          <p:cNvPr id="141" name="Object 140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3544010" y="1790734"/>
            <a:ext cx="1356950" cy="156940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15168116" y="2539471"/>
            <a:ext cx="1353551" cy="801793"/>
            <a:chOff x="15168116" y="2539471"/>
            <a:chExt cx="1353551" cy="801793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5168116" y="2539471"/>
              <a:ext cx="1353551" cy="801793"/>
            </a:xfrm>
            <a:prstGeom prst="rect">
              <a:avLst/>
            </a:prstGeom>
          </p:spPr>
        </p:pic>
      </p:grpSp>
      <p:pic>
        <p:nvPicPr>
          <p:cNvPr id="145" name="Object 144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5458230" y="2228803"/>
            <a:ext cx="732637" cy="261570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6751564" y="4851341"/>
            <a:ext cx="477984" cy="2184247"/>
            <a:chOff x="6751564" y="4851341"/>
            <a:chExt cx="477984" cy="2184247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751564" y="4851341"/>
              <a:ext cx="477984" cy="2184247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6336282" y="4674204"/>
            <a:ext cx="202412" cy="263550"/>
            <a:chOff x="6336282" y="4674204"/>
            <a:chExt cx="202412" cy="263550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336282" y="4674204"/>
              <a:ext cx="202412" cy="263550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6244609" y="4602380"/>
            <a:ext cx="1435969" cy="1591874"/>
            <a:chOff x="6244609" y="4602380"/>
            <a:chExt cx="1435969" cy="1591874"/>
          </a:xfrm>
        </p:grpSpPr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244609" y="4602380"/>
              <a:ext cx="1435969" cy="1591874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6329705" y="4764866"/>
            <a:ext cx="1252022" cy="212625"/>
            <a:chOff x="6329705" y="4764866"/>
            <a:chExt cx="1252022" cy="212625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329705" y="4764866"/>
              <a:ext cx="1252022" cy="212625"/>
            </a:xfrm>
            <a:prstGeom prst="rect">
              <a:avLst/>
            </a:prstGeom>
          </p:spPr>
        </p:pic>
      </p:grpSp>
      <p:pic>
        <p:nvPicPr>
          <p:cNvPr id="158" name="Object 157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6367874" y="4761081"/>
            <a:ext cx="904504" cy="225228"/>
          </a:xfrm>
          <a:prstGeom prst="rect">
            <a:avLst/>
          </a:prstGeom>
        </p:spPr>
      </p:pic>
      <p:grpSp>
        <p:nvGrpSpPr>
          <p:cNvPr id="1044" name="그룹 1044"/>
          <p:cNvGrpSpPr/>
          <p:nvPr/>
        </p:nvGrpSpPr>
        <p:grpSpPr>
          <a:xfrm>
            <a:off x="6336583" y="5047550"/>
            <a:ext cx="1252022" cy="212625"/>
            <a:chOff x="6336583" y="5047550"/>
            <a:chExt cx="1252022" cy="21262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336583" y="5047550"/>
              <a:ext cx="1252022" cy="212625"/>
            </a:xfrm>
            <a:prstGeom prst="rect">
              <a:avLst/>
            </a:prstGeom>
          </p:spPr>
        </p:pic>
      </p:grpSp>
      <p:pic>
        <p:nvPicPr>
          <p:cNvPr id="162" name="Object 161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6374753" y="5043765"/>
            <a:ext cx="855324" cy="224371"/>
          </a:xfrm>
          <a:prstGeom prst="rect">
            <a:avLst/>
          </a:prstGeom>
        </p:spPr>
      </p:pic>
      <p:grpSp>
        <p:nvGrpSpPr>
          <p:cNvPr id="1045" name="그룹 1045"/>
          <p:cNvGrpSpPr/>
          <p:nvPr/>
        </p:nvGrpSpPr>
        <p:grpSpPr>
          <a:xfrm>
            <a:off x="6336583" y="5349362"/>
            <a:ext cx="1252022" cy="212625"/>
            <a:chOff x="6336583" y="5349362"/>
            <a:chExt cx="1252022" cy="212625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336583" y="5349362"/>
              <a:ext cx="1252022" cy="212625"/>
            </a:xfrm>
            <a:prstGeom prst="rect">
              <a:avLst/>
            </a:prstGeom>
          </p:spPr>
        </p:pic>
      </p:grpSp>
      <p:pic>
        <p:nvPicPr>
          <p:cNvPr id="166" name="Object 165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6355536" y="5344875"/>
            <a:ext cx="909619" cy="227543"/>
          </a:xfrm>
          <a:prstGeom prst="rect">
            <a:avLst/>
          </a:prstGeom>
        </p:spPr>
      </p:pic>
      <p:grpSp>
        <p:nvGrpSpPr>
          <p:cNvPr id="1046" name="그룹 1046"/>
          <p:cNvGrpSpPr/>
          <p:nvPr/>
        </p:nvGrpSpPr>
        <p:grpSpPr>
          <a:xfrm>
            <a:off x="6336583" y="5925811"/>
            <a:ext cx="1252022" cy="212625"/>
            <a:chOff x="6336583" y="5925811"/>
            <a:chExt cx="1252022" cy="212625"/>
          </a:xfrm>
        </p:grpSpPr>
        <p:pic>
          <p:nvPicPr>
            <p:cNvPr id="168" name="Object 167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336583" y="5925811"/>
              <a:ext cx="1252022" cy="212625"/>
            </a:xfrm>
            <a:prstGeom prst="rect">
              <a:avLst/>
            </a:prstGeom>
          </p:spPr>
        </p:pic>
      </p:grpSp>
      <p:pic>
        <p:nvPicPr>
          <p:cNvPr id="170" name="Object 169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6355536" y="5924762"/>
            <a:ext cx="842076" cy="227533"/>
          </a:xfrm>
          <a:prstGeom prst="rect">
            <a:avLst/>
          </a:prstGeom>
        </p:spPr>
      </p:pic>
      <p:pic>
        <p:nvPicPr>
          <p:cNvPr id="171" name="Object 170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8083608" y="4629278"/>
            <a:ext cx="883049" cy="191820"/>
          </a:xfrm>
          <a:prstGeom prst="rect">
            <a:avLst/>
          </a:prstGeom>
        </p:spPr>
      </p:pic>
      <p:grpSp>
        <p:nvGrpSpPr>
          <p:cNvPr id="1047" name="그룹 1047"/>
          <p:cNvGrpSpPr/>
          <p:nvPr/>
        </p:nvGrpSpPr>
        <p:grpSpPr>
          <a:xfrm>
            <a:off x="7981302" y="4839102"/>
            <a:ext cx="553795" cy="427660"/>
            <a:chOff x="7981302" y="4839102"/>
            <a:chExt cx="553795" cy="427660"/>
          </a:xfrm>
        </p:grpSpPr>
        <p:pic>
          <p:nvPicPr>
            <p:cNvPr id="173" name="Object 172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981302" y="4839102"/>
              <a:ext cx="553795" cy="427660"/>
            </a:xfrm>
            <a:prstGeom prst="rect">
              <a:avLst/>
            </a:prstGeom>
          </p:spPr>
        </p:pic>
      </p:grpSp>
      <p:pic>
        <p:nvPicPr>
          <p:cNvPr id="175" name="Object 174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8078058" y="5355731"/>
            <a:ext cx="895833" cy="193852"/>
          </a:xfrm>
          <a:prstGeom prst="rect">
            <a:avLst/>
          </a:prstGeom>
        </p:spPr>
      </p:pic>
      <p:grpSp>
        <p:nvGrpSpPr>
          <p:cNvPr id="1048" name="그룹 1048"/>
          <p:cNvGrpSpPr/>
          <p:nvPr/>
        </p:nvGrpSpPr>
        <p:grpSpPr>
          <a:xfrm>
            <a:off x="8608021" y="4839102"/>
            <a:ext cx="553795" cy="427660"/>
            <a:chOff x="8608021" y="4839102"/>
            <a:chExt cx="553795" cy="427660"/>
          </a:xfrm>
        </p:grpSpPr>
        <p:pic>
          <p:nvPicPr>
            <p:cNvPr id="177" name="Object 176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608021" y="4839102"/>
              <a:ext cx="553795" cy="427660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8027285" y="5490280"/>
            <a:ext cx="129727" cy="163909"/>
            <a:chOff x="8027285" y="5490280"/>
            <a:chExt cx="129727" cy="163909"/>
          </a:xfrm>
        </p:grpSpPr>
        <p:pic>
          <p:nvPicPr>
            <p:cNvPr id="180" name="Object 179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027285" y="5490280"/>
              <a:ext cx="129727" cy="163909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8083462" y="5672634"/>
            <a:ext cx="1004180" cy="15729"/>
            <a:chOff x="8083462" y="5672634"/>
            <a:chExt cx="1004180" cy="15729"/>
          </a:xfrm>
        </p:grpSpPr>
        <p:pic>
          <p:nvPicPr>
            <p:cNvPr id="183" name="Object 182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083462" y="5672634"/>
              <a:ext cx="1004180" cy="15729"/>
            </a:xfrm>
            <a:prstGeom prst="rect">
              <a:avLst/>
            </a:prstGeom>
          </p:spPr>
        </p:pic>
      </p:grpSp>
      <p:pic>
        <p:nvPicPr>
          <p:cNvPr id="185" name="Object 184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8078055" y="5792956"/>
            <a:ext cx="957223" cy="193128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8083462" y="6109862"/>
            <a:ext cx="1004180" cy="15729"/>
            <a:chOff x="8083462" y="6109862"/>
            <a:chExt cx="1004180" cy="15729"/>
          </a:xfrm>
        </p:grpSpPr>
        <p:pic>
          <p:nvPicPr>
            <p:cNvPr id="187" name="Object 186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083462" y="6109862"/>
              <a:ext cx="1004180" cy="15729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8027285" y="5902337"/>
            <a:ext cx="193508" cy="194104"/>
            <a:chOff x="8027285" y="5902337"/>
            <a:chExt cx="193508" cy="194104"/>
          </a:xfrm>
        </p:grpSpPr>
        <p:pic>
          <p:nvPicPr>
            <p:cNvPr id="190" name="Object 189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027285" y="5902337"/>
              <a:ext cx="193508" cy="194104"/>
            </a:xfrm>
            <a:prstGeom prst="rect">
              <a:avLst/>
            </a:prstGeom>
          </p:spPr>
        </p:pic>
      </p:grpSp>
      <p:pic>
        <p:nvPicPr>
          <p:cNvPr id="192" name="Object 191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8078062" y="6226587"/>
            <a:ext cx="892318" cy="193852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7981302" y="6445920"/>
            <a:ext cx="421566" cy="214450"/>
            <a:chOff x="7981302" y="6445920"/>
            <a:chExt cx="421566" cy="214450"/>
          </a:xfrm>
        </p:grpSpPr>
        <p:pic>
          <p:nvPicPr>
            <p:cNvPr id="194" name="Object 193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981302" y="6445920"/>
              <a:ext cx="421566" cy="214450"/>
            </a:xfrm>
            <a:prstGeom prst="rect">
              <a:avLst/>
            </a:prstGeom>
          </p:spPr>
        </p:pic>
      </p:grpSp>
      <p:pic>
        <p:nvPicPr>
          <p:cNvPr id="196" name="Object 195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8019799" y="6442106"/>
            <a:ext cx="309728" cy="226175"/>
          </a:xfrm>
          <a:prstGeom prst="rect">
            <a:avLst/>
          </a:prstGeom>
        </p:spPr>
      </p:pic>
      <p:grpSp>
        <p:nvGrpSpPr>
          <p:cNvPr id="1054" name="그룹 1054"/>
          <p:cNvGrpSpPr/>
          <p:nvPr/>
        </p:nvGrpSpPr>
        <p:grpSpPr>
          <a:xfrm>
            <a:off x="8397238" y="6445920"/>
            <a:ext cx="421566" cy="214450"/>
            <a:chOff x="8397238" y="6445920"/>
            <a:chExt cx="421566" cy="214450"/>
          </a:xfrm>
        </p:grpSpPr>
        <p:pic>
          <p:nvPicPr>
            <p:cNvPr id="198" name="Object 197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397238" y="6445920"/>
              <a:ext cx="421566" cy="214450"/>
            </a:xfrm>
            <a:prstGeom prst="rect">
              <a:avLst/>
            </a:prstGeom>
          </p:spPr>
        </p:pic>
      </p:grpSp>
      <p:pic>
        <p:nvPicPr>
          <p:cNvPr id="200" name="Object 199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8435735" y="6442106"/>
            <a:ext cx="309728" cy="226175"/>
          </a:xfrm>
          <a:prstGeom prst="rect">
            <a:avLst/>
          </a:prstGeom>
        </p:spPr>
      </p:pic>
      <p:grpSp>
        <p:nvGrpSpPr>
          <p:cNvPr id="1055" name="그룹 1055"/>
          <p:cNvGrpSpPr/>
          <p:nvPr/>
        </p:nvGrpSpPr>
        <p:grpSpPr>
          <a:xfrm>
            <a:off x="8813211" y="6447318"/>
            <a:ext cx="421566" cy="214450"/>
            <a:chOff x="8813211" y="6447318"/>
            <a:chExt cx="421566" cy="214450"/>
          </a:xfrm>
        </p:grpSpPr>
        <p:pic>
          <p:nvPicPr>
            <p:cNvPr id="202" name="Object 201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813211" y="6447318"/>
              <a:ext cx="421566" cy="214450"/>
            </a:xfrm>
            <a:prstGeom prst="rect">
              <a:avLst/>
            </a:prstGeom>
          </p:spPr>
        </p:pic>
      </p:grpSp>
      <p:pic>
        <p:nvPicPr>
          <p:cNvPr id="204" name="Object 203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8851708" y="6443504"/>
            <a:ext cx="309728" cy="226175"/>
          </a:xfrm>
          <a:prstGeom prst="rect">
            <a:avLst/>
          </a:prstGeom>
        </p:spPr>
      </p:pic>
      <p:grpSp>
        <p:nvGrpSpPr>
          <p:cNvPr id="1056" name="그룹 1056"/>
          <p:cNvGrpSpPr/>
          <p:nvPr/>
        </p:nvGrpSpPr>
        <p:grpSpPr>
          <a:xfrm>
            <a:off x="7981283" y="6650434"/>
            <a:ext cx="421566" cy="214450"/>
            <a:chOff x="7981283" y="6650434"/>
            <a:chExt cx="421566" cy="21445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981283" y="6650434"/>
              <a:ext cx="421566" cy="214450"/>
            </a:xfrm>
            <a:prstGeom prst="rect">
              <a:avLst/>
            </a:prstGeom>
          </p:spPr>
        </p:pic>
      </p:grpSp>
      <p:pic>
        <p:nvPicPr>
          <p:cNvPr id="208" name="Object 207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8019780" y="6646620"/>
            <a:ext cx="309728" cy="226175"/>
          </a:xfrm>
          <a:prstGeom prst="rect">
            <a:avLst/>
          </a:prstGeom>
        </p:spPr>
      </p:pic>
      <p:grpSp>
        <p:nvGrpSpPr>
          <p:cNvPr id="1057" name="그룹 1057"/>
          <p:cNvGrpSpPr/>
          <p:nvPr/>
        </p:nvGrpSpPr>
        <p:grpSpPr>
          <a:xfrm>
            <a:off x="8397219" y="6650434"/>
            <a:ext cx="421566" cy="214450"/>
            <a:chOff x="8397219" y="6650434"/>
            <a:chExt cx="421566" cy="214450"/>
          </a:xfrm>
        </p:grpSpPr>
        <p:pic>
          <p:nvPicPr>
            <p:cNvPr id="210" name="Object 209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397219" y="6650434"/>
              <a:ext cx="421566" cy="214450"/>
            </a:xfrm>
            <a:prstGeom prst="rect">
              <a:avLst/>
            </a:prstGeom>
          </p:spPr>
        </p:pic>
      </p:grpSp>
      <p:pic>
        <p:nvPicPr>
          <p:cNvPr id="212" name="Object 211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8435716" y="6646620"/>
            <a:ext cx="309728" cy="226175"/>
          </a:xfrm>
          <a:prstGeom prst="rect">
            <a:avLst/>
          </a:prstGeom>
        </p:spPr>
      </p:pic>
      <p:grpSp>
        <p:nvGrpSpPr>
          <p:cNvPr id="1058" name="그룹 1058"/>
          <p:cNvGrpSpPr/>
          <p:nvPr/>
        </p:nvGrpSpPr>
        <p:grpSpPr>
          <a:xfrm>
            <a:off x="8813193" y="6651832"/>
            <a:ext cx="421566" cy="214450"/>
            <a:chOff x="8813193" y="6651832"/>
            <a:chExt cx="421566" cy="214450"/>
          </a:xfrm>
        </p:grpSpPr>
        <p:pic>
          <p:nvPicPr>
            <p:cNvPr id="214" name="Object 213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813193" y="6651832"/>
              <a:ext cx="421566" cy="214450"/>
            </a:xfrm>
            <a:prstGeom prst="rect">
              <a:avLst/>
            </a:prstGeom>
          </p:spPr>
        </p:pic>
      </p:grpSp>
      <p:pic>
        <p:nvPicPr>
          <p:cNvPr id="216" name="Object 215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8851689" y="6648018"/>
            <a:ext cx="309728" cy="226175"/>
          </a:xfrm>
          <a:prstGeom prst="rect">
            <a:avLst/>
          </a:prstGeom>
        </p:spPr>
      </p:pic>
      <p:pic>
        <p:nvPicPr>
          <p:cNvPr id="217" name="Object 216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9695832" y="4811471"/>
            <a:ext cx="891271" cy="193118"/>
          </a:xfrm>
          <a:prstGeom prst="rect">
            <a:avLst/>
          </a:prstGeom>
        </p:spPr>
      </p:pic>
      <p:grpSp>
        <p:nvGrpSpPr>
          <p:cNvPr id="1059" name="그룹 1059"/>
          <p:cNvGrpSpPr/>
          <p:nvPr/>
        </p:nvGrpSpPr>
        <p:grpSpPr>
          <a:xfrm>
            <a:off x="9840544" y="5187741"/>
            <a:ext cx="1011259" cy="212625"/>
            <a:chOff x="9840544" y="5187741"/>
            <a:chExt cx="1011259" cy="212625"/>
          </a:xfrm>
        </p:grpSpPr>
        <p:pic>
          <p:nvPicPr>
            <p:cNvPr id="219" name="Object 218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840544" y="5187741"/>
              <a:ext cx="1011259" cy="212625"/>
            </a:xfrm>
            <a:prstGeom prst="rect">
              <a:avLst/>
            </a:prstGeom>
          </p:spPr>
        </p:pic>
      </p:grpSp>
      <p:pic>
        <p:nvPicPr>
          <p:cNvPr id="221" name="Object 220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9918932" y="5183954"/>
            <a:ext cx="684047" cy="227533"/>
          </a:xfrm>
          <a:prstGeom prst="rect">
            <a:avLst/>
          </a:prstGeom>
        </p:spPr>
      </p:pic>
      <p:grpSp>
        <p:nvGrpSpPr>
          <p:cNvPr id="1060" name="그룹 1060"/>
          <p:cNvGrpSpPr/>
          <p:nvPr/>
        </p:nvGrpSpPr>
        <p:grpSpPr>
          <a:xfrm>
            <a:off x="9570490" y="5118211"/>
            <a:ext cx="395613" cy="395613"/>
            <a:chOff x="9570490" y="5118211"/>
            <a:chExt cx="395613" cy="395613"/>
          </a:xfrm>
        </p:grpSpPr>
        <p:pic>
          <p:nvPicPr>
            <p:cNvPr id="223" name="Object 222"/>
            <p:cNvPicPr>
              <a:picLocks noChangeAspect="1"/>
            </p:cNvPicPr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570490" y="5118211"/>
              <a:ext cx="395613" cy="395613"/>
            </a:xfrm>
            <a:prstGeom prst="rect">
              <a:avLst/>
            </a:prstGeom>
          </p:spPr>
        </p:pic>
      </p:grpSp>
      <p:grpSp>
        <p:nvGrpSpPr>
          <p:cNvPr id="1061" name="그룹 1061"/>
          <p:cNvGrpSpPr/>
          <p:nvPr/>
        </p:nvGrpSpPr>
        <p:grpSpPr>
          <a:xfrm>
            <a:off x="9818135" y="5645867"/>
            <a:ext cx="1011259" cy="212625"/>
            <a:chOff x="9818135" y="5645867"/>
            <a:chExt cx="1011259" cy="212625"/>
          </a:xfrm>
        </p:grpSpPr>
        <p:pic>
          <p:nvPicPr>
            <p:cNvPr id="226" name="Object 225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818135" y="5645867"/>
              <a:ext cx="1011259" cy="212625"/>
            </a:xfrm>
            <a:prstGeom prst="rect">
              <a:avLst/>
            </a:prstGeom>
          </p:spPr>
        </p:pic>
      </p:grpSp>
      <p:pic>
        <p:nvPicPr>
          <p:cNvPr id="228" name="Object 227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9896524" y="5642080"/>
            <a:ext cx="684047" cy="227533"/>
          </a:xfrm>
          <a:prstGeom prst="rect">
            <a:avLst/>
          </a:prstGeom>
        </p:spPr>
      </p:pic>
      <p:grpSp>
        <p:nvGrpSpPr>
          <p:cNvPr id="1062" name="그룹 1062"/>
          <p:cNvGrpSpPr/>
          <p:nvPr/>
        </p:nvGrpSpPr>
        <p:grpSpPr>
          <a:xfrm>
            <a:off x="9570490" y="5542511"/>
            <a:ext cx="337599" cy="387004"/>
            <a:chOff x="9570490" y="5542511"/>
            <a:chExt cx="337599" cy="387004"/>
          </a:xfrm>
        </p:grpSpPr>
        <p:pic>
          <p:nvPicPr>
            <p:cNvPr id="230" name="Object 229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9570490" y="5542511"/>
              <a:ext cx="337599" cy="387004"/>
            </a:xfrm>
            <a:prstGeom prst="rect">
              <a:avLst/>
            </a:prstGeom>
          </p:spPr>
        </p:pic>
      </p:grpSp>
      <p:grpSp>
        <p:nvGrpSpPr>
          <p:cNvPr id="1063" name="그룹 1063"/>
          <p:cNvGrpSpPr/>
          <p:nvPr/>
        </p:nvGrpSpPr>
        <p:grpSpPr>
          <a:xfrm>
            <a:off x="9835208" y="6087942"/>
            <a:ext cx="1011259" cy="212625"/>
            <a:chOff x="9835208" y="6087942"/>
            <a:chExt cx="1011259" cy="212625"/>
          </a:xfrm>
        </p:grpSpPr>
        <p:pic>
          <p:nvPicPr>
            <p:cNvPr id="233" name="Object 232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835208" y="6087942"/>
              <a:ext cx="1011259" cy="212625"/>
            </a:xfrm>
            <a:prstGeom prst="rect">
              <a:avLst/>
            </a:prstGeom>
          </p:spPr>
        </p:pic>
      </p:grpSp>
      <p:pic>
        <p:nvPicPr>
          <p:cNvPr id="235" name="Object 234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9913596" y="6084155"/>
            <a:ext cx="684047" cy="227533"/>
          </a:xfrm>
          <a:prstGeom prst="rect">
            <a:avLst/>
          </a:prstGeom>
        </p:spPr>
      </p:pic>
      <p:grpSp>
        <p:nvGrpSpPr>
          <p:cNvPr id="1064" name="그룹 1064"/>
          <p:cNvGrpSpPr/>
          <p:nvPr/>
        </p:nvGrpSpPr>
        <p:grpSpPr>
          <a:xfrm>
            <a:off x="9603217" y="5988161"/>
            <a:ext cx="341408" cy="386544"/>
            <a:chOff x="9603217" y="5988161"/>
            <a:chExt cx="341408" cy="386544"/>
          </a:xfrm>
        </p:grpSpPr>
        <p:pic>
          <p:nvPicPr>
            <p:cNvPr id="237" name="Object 236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9603217" y="5988161"/>
              <a:ext cx="341408" cy="386544"/>
            </a:xfrm>
            <a:prstGeom prst="rect">
              <a:avLst/>
            </a:prstGeom>
          </p:spPr>
        </p:pic>
      </p:grpSp>
      <p:grpSp>
        <p:nvGrpSpPr>
          <p:cNvPr id="1065" name="그룹 1065"/>
          <p:cNvGrpSpPr/>
          <p:nvPr/>
        </p:nvGrpSpPr>
        <p:grpSpPr>
          <a:xfrm>
            <a:off x="9818135" y="6518727"/>
            <a:ext cx="1011259" cy="212625"/>
            <a:chOff x="9818135" y="6518727"/>
            <a:chExt cx="1011259" cy="212625"/>
          </a:xfrm>
        </p:grpSpPr>
        <p:pic>
          <p:nvPicPr>
            <p:cNvPr id="240" name="Object 239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818135" y="6518727"/>
              <a:ext cx="1011259" cy="212625"/>
            </a:xfrm>
            <a:prstGeom prst="rect">
              <a:avLst/>
            </a:prstGeom>
          </p:spPr>
        </p:pic>
      </p:grpSp>
      <p:pic>
        <p:nvPicPr>
          <p:cNvPr id="242" name="Object 241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9896524" y="6514940"/>
            <a:ext cx="684047" cy="227533"/>
          </a:xfrm>
          <a:prstGeom prst="rect">
            <a:avLst/>
          </a:prstGeom>
        </p:spPr>
      </p:pic>
      <p:grpSp>
        <p:nvGrpSpPr>
          <p:cNvPr id="1066" name="그룹 1066"/>
          <p:cNvGrpSpPr/>
          <p:nvPr/>
        </p:nvGrpSpPr>
        <p:grpSpPr>
          <a:xfrm>
            <a:off x="9566229" y="6414317"/>
            <a:ext cx="441817" cy="433533"/>
            <a:chOff x="9566229" y="6414317"/>
            <a:chExt cx="441817" cy="433533"/>
          </a:xfrm>
        </p:grpSpPr>
        <p:pic>
          <p:nvPicPr>
            <p:cNvPr id="244" name="Object 243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566229" y="6414317"/>
              <a:ext cx="441817" cy="433533"/>
            </a:xfrm>
            <a:prstGeom prst="rect">
              <a:avLst/>
            </a:prstGeom>
          </p:spPr>
        </p:pic>
      </p:grpSp>
      <p:grpSp>
        <p:nvGrpSpPr>
          <p:cNvPr id="1067" name="그룹 1067"/>
          <p:cNvGrpSpPr/>
          <p:nvPr/>
        </p:nvGrpSpPr>
        <p:grpSpPr>
          <a:xfrm>
            <a:off x="11534109" y="6539018"/>
            <a:ext cx="948454" cy="2080311"/>
            <a:chOff x="11534109" y="6539018"/>
            <a:chExt cx="948454" cy="2080311"/>
          </a:xfrm>
        </p:grpSpPr>
        <p:pic>
          <p:nvPicPr>
            <p:cNvPr id="247" name="Object 246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1534109" y="6539018"/>
              <a:ext cx="948454" cy="2080311"/>
            </a:xfrm>
            <a:prstGeom prst="rect">
              <a:avLst/>
            </a:prstGeom>
          </p:spPr>
        </p:pic>
      </p:grpSp>
      <p:pic>
        <p:nvPicPr>
          <p:cNvPr id="249" name="Object 248"/>
          <p:cNvPicPr>
            <a:picLocks noChangeAspect="1"/>
          </p:cNvPicPr>
          <p:nvPr/>
        </p:nvPicPr>
        <p:blipFill>
          <a:blip r:embed="rId77" cstate="print"/>
          <a:stretch>
            <a:fillRect/>
          </a:stretch>
        </p:blipFill>
        <p:spPr>
          <a:xfrm>
            <a:off x="11433131" y="6277492"/>
            <a:ext cx="977661" cy="193852"/>
          </a:xfrm>
          <a:prstGeom prst="rect">
            <a:avLst/>
          </a:prstGeom>
        </p:spPr>
      </p:pic>
      <p:grpSp>
        <p:nvGrpSpPr>
          <p:cNvPr id="1068" name="그룹 1068"/>
          <p:cNvGrpSpPr/>
          <p:nvPr/>
        </p:nvGrpSpPr>
        <p:grpSpPr>
          <a:xfrm>
            <a:off x="12971942" y="6265103"/>
            <a:ext cx="1302253" cy="2327200"/>
            <a:chOff x="12971942" y="6265103"/>
            <a:chExt cx="1302253" cy="2327200"/>
          </a:xfrm>
        </p:grpSpPr>
        <p:pic>
          <p:nvPicPr>
            <p:cNvPr id="251" name="Object 250"/>
            <p:cNvPicPr>
              <a:picLocks noChangeAspect="1"/>
            </p:cNvPicPr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2971942" y="6265103"/>
              <a:ext cx="1302253" cy="2327200"/>
            </a:xfrm>
            <a:prstGeom prst="rect">
              <a:avLst/>
            </a:prstGeom>
          </p:spPr>
        </p:pic>
      </p:grpSp>
      <p:grpSp>
        <p:nvGrpSpPr>
          <p:cNvPr id="1069" name="그룹 1069"/>
          <p:cNvGrpSpPr/>
          <p:nvPr/>
        </p:nvGrpSpPr>
        <p:grpSpPr>
          <a:xfrm>
            <a:off x="14603615" y="6234001"/>
            <a:ext cx="1344877" cy="2384730"/>
            <a:chOff x="14603615" y="6234001"/>
            <a:chExt cx="1344877" cy="2384730"/>
          </a:xfrm>
        </p:grpSpPr>
        <p:pic>
          <p:nvPicPr>
            <p:cNvPr id="254" name="Object 253"/>
            <p:cNvPicPr>
              <a:picLocks noChangeAspect="1"/>
            </p:cNvPicPr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4603615" y="6234001"/>
              <a:ext cx="1344877" cy="2384730"/>
            </a:xfrm>
            <a:prstGeom prst="rect">
              <a:avLst/>
            </a:prstGeom>
          </p:spPr>
        </p:pic>
      </p:grpSp>
      <p:pic>
        <p:nvPicPr>
          <p:cNvPr id="256" name="Object 255"/>
          <p:cNvPicPr>
            <a:picLocks noChangeAspect="1"/>
          </p:cNvPicPr>
          <p:nvPr/>
        </p:nvPicPr>
        <p:blipFill>
          <a:blip r:embed="rId80" cstate="print"/>
          <a:stretch>
            <a:fillRect/>
          </a:stretch>
        </p:blipFill>
        <p:spPr>
          <a:xfrm>
            <a:off x="622715" y="428295"/>
            <a:ext cx="4749234" cy="2595110"/>
          </a:xfrm>
          <a:prstGeom prst="rect">
            <a:avLst/>
          </a:prstGeom>
        </p:spPr>
      </p:pic>
      <p:grpSp>
        <p:nvGrpSpPr>
          <p:cNvPr id="1070" name="그룹 1070"/>
          <p:cNvGrpSpPr/>
          <p:nvPr/>
        </p:nvGrpSpPr>
        <p:grpSpPr>
          <a:xfrm>
            <a:off x="16207728" y="5943465"/>
            <a:ext cx="1504780" cy="2764072"/>
            <a:chOff x="16207728" y="5943465"/>
            <a:chExt cx="1504780" cy="2764072"/>
          </a:xfrm>
        </p:grpSpPr>
        <p:pic>
          <p:nvPicPr>
            <p:cNvPr id="258" name="Object 25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207728" y="5943465"/>
              <a:ext cx="1504780" cy="2764072"/>
            </a:xfrm>
            <a:prstGeom prst="rect">
              <a:avLst/>
            </a:prstGeom>
          </p:spPr>
        </p:pic>
      </p:grpSp>
      <p:grpSp>
        <p:nvGrpSpPr>
          <p:cNvPr id="1071" name="그룹 1071"/>
          <p:cNvGrpSpPr/>
          <p:nvPr/>
        </p:nvGrpSpPr>
        <p:grpSpPr>
          <a:xfrm>
            <a:off x="16282017" y="6097859"/>
            <a:ext cx="1356744" cy="2455284"/>
            <a:chOff x="16282017" y="6097859"/>
            <a:chExt cx="1356744" cy="2455284"/>
          </a:xfrm>
        </p:grpSpPr>
        <p:pic>
          <p:nvPicPr>
            <p:cNvPr id="261" name="Object 260"/>
            <p:cNvPicPr>
              <a:picLocks noChangeAspect="1"/>
            </p:cNvPicPr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6282017" y="6097859"/>
              <a:ext cx="1356744" cy="2455284"/>
            </a:xfrm>
            <a:prstGeom prst="rect">
              <a:avLst/>
            </a:prstGeom>
          </p:spPr>
        </p:pic>
      </p:grpSp>
      <p:grpSp>
        <p:nvGrpSpPr>
          <p:cNvPr id="1072" name="그룹 1072"/>
          <p:cNvGrpSpPr/>
          <p:nvPr/>
        </p:nvGrpSpPr>
        <p:grpSpPr>
          <a:xfrm>
            <a:off x="6315731" y="5636395"/>
            <a:ext cx="1252022" cy="212625"/>
            <a:chOff x="6315731" y="5636395"/>
            <a:chExt cx="1252022" cy="212625"/>
          </a:xfrm>
        </p:grpSpPr>
        <p:pic>
          <p:nvPicPr>
            <p:cNvPr id="264" name="Object 263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315731" y="5636395"/>
              <a:ext cx="1252022" cy="212625"/>
            </a:xfrm>
            <a:prstGeom prst="rect">
              <a:avLst/>
            </a:prstGeom>
          </p:spPr>
        </p:pic>
      </p:grpSp>
      <p:pic>
        <p:nvPicPr>
          <p:cNvPr id="266" name="Object 265"/>
          <p:cNvPicPr>
            <a:picLocks noChangeAspect="1"/>
          </p:cNvPicPr>
          <p:nvPr/>
        </p:nvPicPr>
        <p:blipFill>
          <a:blip r:embed="rId82" cstate="print"/>
          <a:stretch>
            <a:fillRect/>
          </a:stretch>
        </p:blipFill>
        <p:spPr>
          <a:xfrm>
            <a:off x="6355536" y="5612490"/>
            <a:ext cx="1008428" cy="2226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6089" y="3558383"/>
            <a:ext cx="4785298" cy="6498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7512" y="4487915"/>
            <a:ext cx="5065701" cy="284059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7101" y="3369402"/>
            <a:ext cx="3743736" cy="103845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15382" y="4487915"/>
            <a:ext cx="4605405" cy="28405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04555" y="3558381"/>
            <a:ext cx="1489069" cy="5656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09144" y="4373630"/>
            <a:ext cx="5139834" cy="32317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78556" y="2062415"/>
            <a:ext cx="1180872" cy="1180872"/>
            <a:chOff x="8378556" y="2062415"/>
            <a:chExt cx="1180872" cy="11808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78556" y="2062415"/>
              <a:ext cx="1180872" cy="11808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26643" y="2033843"/>
            <a:ext cx="1180872" cy="1180872"/>
            <a:chOff x="14026643" y="2033843"/>
            <a:chExt cx="1180872" cy="11808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26643" y="2033843"/>
              <a:ext cx="1180872" cy="11808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40224" y="2062415"/>
            <a:ext cx="1180872" cy="1180872"/>
            <a:chOff x="2440224" y="2062415"/>
            <a:chExt cx="1180872" cy="11808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40224" y="2062415"/>
              <a:ext cx="1180872" cy="11808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98815" y="7848904"/>
            <a:ext cx="4008814" cy="3668712"/>
            <a:chOff x="12698815" y="7848904"/>
            <a:chExt cx="4008814" cy="36687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98815" y="7848904"/>
              <a:ext cx="4008814" cy="36687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7103" y="7877475"/>
            <a:ext cx="4008814" cy="3641688"/>
            <a:chOff x="1267103" y="7877475"/>
            <a:chExt cx="4008814" cy="36416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7103" y="7877475"/>
              <a:ext cx="4008814" cy="36416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79308" y="7848904"/>
            <a:ext cx="4008814" cy="3641688"/>
            <a:chOff x="7079308" y="7848904"/>
            <a:chExt cx="4008814" cy="364168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79308" y="7848904"/>
              <a:ext cx="4008814" cy="36416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24096" y="2259625"/>
            <a:ext cx="613125" cy="824547"/>
            <a:chOff x="2724096" y="2259625"/>
            <a:chExt cx="613125" cy="8245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24096" y="2259625"/>
              <a:ext cx="613125" cy="8245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11362" y="2331354"/>
            <a:ext cx="703967" cy="681088"/>
            <a:chOff x="8611362" y="2331354"/>
            <a:chExt cx="703967" cy="6810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11362" y="2331354"/>
              <a:ext cx="703967" cy="6810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09015" y="2455985"/>
            <a:ext cx="816112" cy="380713"/>
            <a:chOff x="14209015" y="2455985"/>
            <a:chExt cx="816112" cy="3807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09015" y="2455985"/>
              <a:ext cx="816112" cy="38071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4065" y="212357"/>
            <a:ext cx="2329090" cy="72664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8828" y="823785"/>
            <a:ext cx="9557355" cy="9115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0463" y="2771899"/>
            <a:ext cx="3898994" cy="6852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4753" y="3133315"/>
            <a:ext cx="4631662" cy="21762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0463" y="6387713"/>
            <a:ext cx="3529537" cy="6757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5696" y="6845087"/>
            <a:ext cx="4782805" cy="30193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85100" y="2771899"/>
            <a:ext cx="2758604" cy="6757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6192" y="3133315"/>
            <a:ext cx="5628262" cy="260730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85100" y="6387713"/>
            <a:ext cx="5497890" cy="6852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66192" y="6666001"/>
            <a:ext cx="4676872" cy="30193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2889" y="5955876"/>
            <a:ext cx="15382094" cy="135682"/>
            <a:chOff x="1532889" y="5955876"/>
            <a:chExt cx="15382094" cy="1356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532889" y="5955876"/>
              <a:ext cx="15382094" cy="1356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30382" y="1207029"/>
            <a:ext cx="6726464" cy="5537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03715" y="2703364"/>
            <a:ext cx="264933" cy="133746"/>
            <a:chOff x="10303715" y="2703364"/>
            <a:chExt cx="264933" cy="1337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03715" y="2703364"/>
              <a:ext cx="264933" cy="133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52381" y="2379416"/>
            <a:ext cx="3778846" cy="7667413"/>
            <a:chOff x="7252381" y="2379416"/>
            <a:chExt cx="3778846" cy="76674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52381" y="2379416"/>
              <a:ext cx="3778846" cy="766741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17741" y="2646657"/>
            <a:ext cx="432658" cy="273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98138" y="3709682"/>
            <a:ext cx="2935411" cy="3974450"/>
            <a:chOff x="7698138" y="3709682"/>
            <a:chExt cx="2935411" cy="39744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98138" y="3709682"/>
              <a:ext cx="2935411" cy="39744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56868" y="3263428"/>
            <a:ext cx="2960808" cy="107329"/>
            <a:chOff x="7656868" y="3263428"/>
            <a:chExt cx="2960808" cy="1073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56868" y="3263428"/>
              <a:ext cx="2960808" cy="1073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75712" y="8210458"/>
            <a:ext cx="2867015" cy="10319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98815" y="4847498"/>
            <a:ext cx="2050241" cy="2828167"/>
            <a:chOff x="8198815" y="4847498"/>
            <a:chExt cx="2050241" cy="28281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98815" y="4847498"/>
              <a:ext cx="2050241" cy="282816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54065" y="212357"/>
            <a:ext cx="2340890" cy="72892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38828" y="823785"/>
            <a:ext cx="11258021" cy="9979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사용자 지정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jeonseol</cp:lastModifiedBy>
  <cp:revision>1</cp:revision>
  <dcterms:created xsi:type="dcterms:W3CDTF">2023-05-18T11:11:48Z</dcterms:created>
  <dcterms:modified xsi:type="dcterms:W3CDTF">2023-05-18T02:12:45Z</dcterms:modified>
</cp:coreProperties>
</file>